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98"/>
  </p:notesMasterIdLst>
  <p:sldIdLst>
    <p:sldId id="256" r:id="rId2"/>
    <p:sldId id="480" r:id="rId3"/>
    <p:sldId id="547" r:id="rId4"/>
    <p:sldId id="546" r:id="rId5"/>
    <p:sldId id="482" r:id="rId6"/>
    <p:sldId id="453" r:id="rId7"/>
    <p:sldId id="454" r:id="rId8"/>
    <p:sldId id="459" r:id="rId9"/>
    <p:sldId id="479" r:id="rId10"/>
    <p:sldId id="461" r:id="rId11"/>
    <p:sldId id="481" r:id="rId12"/>
    <p:sldId id="484" r:id="rId13"/>
    <p:sldId id="483" r:id="rId14"/>
    <p:sldId id="577" r:id="rId15"/>
    <p:sldId id="609" r:id="rId16"/>
    <p:sldId id="488" r:id="rId17"/>
    <p:sldId id="486" r:id="rId18"/>
    <p:sldId id="575" r:id="rId19"/>
    <p:sldId id="487" r:id="rId20"/>
    <p:sldId id="490" r:id="rId21"/>
    <p:sldId id="491" r:id="rId22"/>
    <p:sldId id="576" r:id="rId23"/>
    <p:sldId id="489" r:id="rId24"/>
    <p:sldId id="493" r:id="rId25"/>
    <p:sldId id="494" r:id="rId26"/>
    <p:sldId id="495" r:id="rId27"/>
    <p:sldId id="584" r:id="rId28"/>
    <p:sldId id="492" r:id="rId29"/>
    <p:sldId id="497" r:id="rId30"/>
    <p:sldId id="498" r:id="rId31"/>
    <p:sldId id="588" r:id="rId32"/>
    <p:sldId id="496" r:id="rId33"/>
    <p:sldId id="501" r:id="rId34"/>
    <p:sldId id="499" r:id="rId35"/>
    <p:sldId id="589" r:id="rId36"/>
    <p:sldId id="500" r:id="rId37"/>
    <p:sldId id="504" r:id="rId38"/>
    <p:sldId id="505" r:id="rId39"/>
    <p:sldId id="506" r:id="rId40"/>
    <p:sldId id="572" r:id="rId41"/>
    <p:sldId id="503" r:id="rId42"/>
    <p:sldId id="578" r:id="rId43"/>
    <p:sldId id="579" r:id="rId44"/>
    <p:sldId id="586" r:id="rId45"/>
    <p:sldId id="581" r:id="rId46"/>
    <p:sldId id="585" r:id="rId47"/>
    <p:sldId id="582" r:id="rId48"/>
    <p:sldId id="587" r:id="rId49"/>
    <p:sldId id="509" r:id="rId50"/>
    <p:sldId id="570" r:id="rId51"/>
    <p:sldId id="460" r:id="rId52"/>
    <p:sldId id="507" r:id="rId53"/>
    <p:sldId id="548" r:id="rId54"/>
    <p:sldId id="599" r:id="rId55"/>
    <p:sldId id="562" r:id="rId56"/>
    <p:sldId id="463" r:id="rId57"/>
    <p:sldId id="549" r:id="rId58"/>
    <p:sldId id="550" r:id="rId59"/>
    <p:sldId id="563" r:id="rId60"/>
    <p:sldId id="464" r:id="rId61"/>
    <p:sldId id="502" r:id="rId62"/>
    <p:sldId id="551" r:id="rId63"/>
    <p:sldId id="552" r:id="rId64"/>
    <p:sldId id="600" r:id="rId65"/>
    <p:sldId id="564" r:id="rId66"/>
    <p:sldId id="553" r:id="rId67"/>
    <p:sldId id="554" r:id="rId68"/>
    <p:sldId id="565" r:id="rId69"/>
    <p:sldId id="590" r:id="rId70"/>
    <p:sldId id="592" r:id="rId71"/>
    <p:sldId id="593" r:id="rId72"/>
    <p:sldId id="595" r:id="rId73"/>
    <p:sldId id="601" r:id="rId74"/>
    <p:sldId id="571" r:id="rId75"/>
    <p:sldId id="555" r:id="rId76"/>
    <p:sldId id="556" r:id="rId77"/>
    <p:sldId id="557" r:id="rId78"/>
    <p:sldId id="558" r:id="rId79"/>
    <p:sldId id="566" r:id="rId80"/>
    <p:sldId id="559" r:id="rId81"/>
    <p:sldId id="608" r:id="rId82"/>
    <p:sldId id="567" r:id="rId83"/>
    <p:sldId id="561" r:id="rId84"/>
    <p:sldId id="510" r:id="rId85"/>
    <p:sldId id="568" r:id="rId86"/>
    <p:sldId id="511" r:id="rId87"/>
    <p:sldId id="512" r:id="rId88"/>
    <p:sldId id="513" r:id="rId89"/>
    <p:sldId id="606" r:id="rId90"/>
    <p:sldId id="569" r:id="rId91"/>
    <p:sldId id="597" r:id="rId92"/>
    <p:sldId id="598" r:id="rId93"/>
    <p:sldId id="611" r:id="rId94"/>
    <p:sldId id="604" r:id="rId95"/>
    <p:sldId id="607" r:id="rId96"/>
    <p:sldId id="610" r:id="rId9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98A"/>
    <a:srgbClr val="671A14"/>
    <a:srgbClr val="FF2F92"/>
    <a:srgbClr val="941100"/>
    <a:srgbClr val="0432FF"/>
    <a:srgbClr val="FF7E79"/>
    <a:srgbClr val="9437FF"/>
    <a:srgbClr val="011893"/>
    <a:srgbClr val="009051"/>
    <a:srgbClr val="419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45286-ACB2-2447-BBB6-00F42A95F7FD}" v="3" dt="2020-08-12T15:34:13.38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94721"/>
  </p:normalViewPr>
  <p:slideViewPr>
    <p:cSldViewPr snapToGrid="0">
      <p:cViewPr varScale="1">
        <p:scale>
          <a:sx n="145" d="100"/>
          <a:sy n="145" d="100"/>
        </p:scale>
        <p:origin x="72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48"/>
    </inkml:context>
    <inkml:brush xml:id="br0">
      <inkml:brushProperty name="width" value="0.05" units="cm"/>
      <inkml:brushProperty name="height" value="0.05" units="cm"/>
      <inkml:brushProperty name="color" value="#008C3A"/>
    </inkml:brush>
  </inkml:definitions>
  <inkml:trace contextRef="#ctx0" brushRef="#br0">15908 6166 16383 0 0,'0'-3'0'0'0,"0"-1"0"0"0,-3 4 0 0 0,3-3 0 0 0,-4-1 0 0 0,1 4 0 0 0,3-3 0 0 0,-9-1 0 0 0,6 1 0 0 0,-1 3 0 0 0,1-3 0 0 0,-1-1 0 0 0,1 4 0 0 0,-1-3 0 0 0,-4-1 0 0 0,4 4 0 0 0,1-3 0 0 0,-5 0 0 0 0,5 3 0 0 0,-5-4 0 0 0,5 4 0 0 0,-2-3 0 0 0,-2 3 0 0 0,3-4 0 0 0,1 4 0 0 0,-5 0 0 0 0,5 0 0 0 0,-2 0 0 0 0,2 0 0 0 0,-1 0 0 0 0,1 0 0 0 0,-1 0 0 0 0,1 0 0 0 0,-1 0 0 0 0,1 0 0 0 0,0 0 0 0 0,-2 0 0 0 0,2 0 0 0 0,-1 4 0 0 0,4-1 0 0 0,0 0 0 0 0,-3 0 0 0 0,3 0 0 0 0,0 1 0 0 0,0-1 0 0 0,0 0 0 0 0,0 5 0 0 0,0-6 0 0 0,0 2 0 0 0,-4 3 0 0 0,4-3 0 0 0,0-1 0 0 0,0 4 0 0 0,0-4 0 0 0,0 1 0 0 0,0-1 0 0 0,0 4 0 0 0,0-4 0 0 0,0 0 0 0 0,0 5 0 0 0,0-5 0 0 0,0 7 0 0 0,0-6 0 0 0,0-1 0 0 0,0 5 0 0 0,0-5 0 0 0,0 4 0 0 0,0 0 0 0 0,0 1 0 0 0,0-6 0 0 0,0 6 0 0 0,0-1 0 0 0,0 0 0 0 0,0 0 0 0 0,0 1 0 0 0,0-2 0 0 0,0 2 0 0 0,0-5 0 0 0,0 1 0 0 0,0-1 0 0 0,0 4 0 0 0,0-4 0 0 0,0 0 0 0 0,0 5 0 0 0,0-1 0 0 0,0-4 0 0 0,0 5 0 0 0,0-5 0 0 0,0 4 0 0 0,0-4 0 0 0,0 0 0 0 0,0 1 0 0 0,0-1 0 0 0,0 1 0 0 0,0-1 0 0 0,0 0 0 0 0,0 0 0 0 0,0 0 0 0 0,0 1 0 0 0,0-4-16383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7"/>
    </inkml:context>
    <inkml:brush xml:id="br0">
      <inkml:brushProperty name="width" value="0.05" units="cm"/>
      <inkml:brushProperty name="height" value="0.05" units="cm"/>
      <inkml:brushProperty name="color" value="#008C3A"/>
    </inkml:brush>
  </inkml:definitions>
  <inkml:trace contextRef="#ctx0" brushRef="#br0">23165 6866 16383 0 0,'-3'0'0'0'0,"3"3"0"0"0,-3 0 0 0 0,-1 1 0 0 0,4-1 0 0 0,-3 1 0 0 0,-1-1 0 0 0,1-3 0 0 0,-1 3 0 0 0,4 0 0 0 0,-3 0 0 0 0,-1-3 0 0 0,4 4 0 0 0,-4-1 0 0 0,4 1 0 0 0,-7 6 0 0 0,7-8 0 0 0,-4 2 0 0 0,4-1 0 0 0,-3 0 0 0 0,3 1 0 0 0,0-1 0 0 0,-3 1 0 0 0,3-1 0 0 0,0 1 0 0 0,-4-2 0 0 0,4 1 0 0 0,0 1 0 0 0,0-1 0 0 0,0 1 0 0 0,0-1 0 0 0,0 0 0 0 0,0 1 0 0 0,0-1 0 0 0,0 0 0 0 0,0 0 0 0 0,0 0 0 0 0,0 1 0 0 0,0-1 0 0 0,3-3 0 0 0,1 4 0 0 0,-1-1 0 0 0,1 1 0 0 0,-1-4 0 0 0,1 3 0 0 0,0-3 0 0 0,-1 3 0 0 0,1-3 0 0 0,-1 3 0 0 0,1-3 0 0 0,-1 0 0 0 0,-3 3 0 0 0,3-3 0 0 0,4 0 0 0 0,-3 0 0 0 0,-1 4 0 0 0,0-4 0 0 0,2 0 0 0 0,-2 0 0 0 0,1 0 0 0 0,-1 0 0 0 0,1 0 0 0 0,-1 0 0 0 0,0 0 0 0 0,1 0 0 0 0,-1 0 0 0 0,1 0 0 0 0,-1 0 0 0 0,0 0 0 0 0,2 0 0 0 0,-2 0 0 0 0,1 0 0 0 0,-1 0 0 0 0,0 0 0 0 0,-3-4 0 0 0,4 4 0 0 0,-1-3 0 0 0,-3 0 0 0 0,4 3 0 0 0,-4-3 0 0 0,0-1 0 0 0,0 1 0 0 0,0-1 0 0 0,0 1 0 0 0,0-1 0 0 0,0 1 0 0 0,0-1 0 0 0,0 1 0 0 0,0 1 0 0 0,0-2 0 0 0,0 1 0 0 0,0-1 0 0 0,0 1 0 0 0,0-1 0 0 0,0 1 0 0 0,0-1 0 0 0,0 1 0 0 0,0 0 0 0 0,0 0 0 0 0,-4-1 0 0 0,4 1 0 0 0,-3 3 0 0 0,3-3 0 0 0,0-1 0 0 0,-4 1 0 0 0,4-1 0 0 0,-3 4 0 0 0,3-3 0 0 0,-4 0 0 0 0,4 0 0 0 0,-3 3 0 0 0,3-4 0 0 0,-5 1 0 0 0,5-1 0 0 0,-3 4 0 0 0,3-3 0 0 0,-3 3 0 0 0,-1-4 0 0 0,4 1 0 0 0,-3 3 0 0 0,-1 0 0 0 0,4-3 0 0 0,-3 3 0 0 0,-1-3 0 0 0,1 3 0 0 0,-1-3 0 0 0,1 3 0 0 0,-1 0 0 0 0,1 0 0 0 0,6 0 0 0 0,1 0 0 0 0,-1 0 0 0 0,1 0 0 0 0,-1 0 0 0 0,0 3 0 0 0,1-3 0 0 0,-1 2 0 0 0,1-2 0 0 0,-1 4 0 0 0,0-4 0 0 0,1 3 0 0 0,0-3 0 0 0,0 4 0 0 0,-1-4 0 0 0,0 3 0 0 0,1-3 0 0 0,-1 3 0 0 0,1-3 0 0 0,-1 4 0 0 0,1-4 0 0 0,-1 3 0 0 0,0-3 0 0 0,1 0 0 0 0,0 0 0 0 0,0 0 0 0 0,-1 4 0 0 0,0-4 0 0 0,1 0 0 0 0,-1 0 0 0 0,1 0 0 0 0,-1 0 0 0 0,0 0 0 0 0,1 0 0 0 0,-1 0 0 0 0,1 0 0 0 0,-1 0 0 0 0,2 0 0 0 0,-2 0 0 0 0,0 0 0 0 0,1 0 0 0 0,-1 0 0 0 0,1 0 0 0 0,-1 0 0 0 0,-3-4 0 0 0,3 1 0 0 0,1-1 0 0 0,-1 1 0 0 0,1-1 0 0 0,-1 4 0 0 0,1-3 0 0 0,0-4 0 0 0,0 7 0 0 0,-1-7 0 0 0,1 7 0 0 0,0-8 0 0 0,-1 5 0 0 0,0 3 0 0 0,1-8 0 0 0,0 5 0 0 0,-1 0 0 0 0,0 0 0 0 0,-3-1 0 0 0,5 1 0 0 0,-1-5 0 0 0,-1 5 0 0 0,-3-1 0 0 0,4-2 0 0 0,-1 2 0 0 0,1-3 0 0 0,-4 3 0 0 0,4-3 0 0 0,-1 3 0 0 0,-3-3 0 0 0,0 0 0 0 0,4 3 0 0 0,-4-3 0 0 0,3-1 0 0 0,-3 6 0 0 0,0-2 0 0 0,0 1 0 0 0,4-5 0 0 0,-4 5 0 0 0,0-1 0 0 0,0 1 0 0 0,0-1 0 0 0,0 2 0 0 0,0-2 0 0 0,0 1 0 0 0,0 0 0 0 0,0-1 0 0 0,0 1 0 0 0,0-1 0 0 0,0 1 0 0 0,0-1 0 0 0,0 2 0 0 0,0-2 0 0 0,0 1 0 0 0,0-1 0 0 0,-3 4 0 0 0,3-3 0 0 0,-4 3 0 0 0,1 0 0 0 0,-1 0 0 0 0,1 0 0 0 0,-1 0 0 0 0,1 0 0 0 0,-1 0 0 0 0,1 0 0 0 0,-1 0 0 0 0,1 0 0 0 0,-1 0 0 0 0,0 0 0 0 0,4 3 0 0 0,-3 1 0 0 0,-1-1 0 0 0,4 1 0 0 0,-3-2 0 0 0,3 1 0 0 0,-4 1 0 0 0,4-1 0 0 0,0 5 0 0 0,-3-5 0 0 0,3 5 0 0 0,-4-6 0 0 0,4 6 0 0 0,0-1 0 0 0,-3 4 0 0 0,3-4 0 0 0,-4 0 0 0 0,4 6 0 0 0,0-10 0 0 0,0 8 0 0 0,0-3 0 0 0,0 4 0 0 0,0-5 0 0 0,0 1 0 0 0,0-1 0 0 0,0 5 0 0 0,0-5 0 0 0,0 1 0 0 0,0-1 0 0 0,0 1 0 0 0,0-2 0 0 0,0 2 0 0 0,0-1 0 0 0,0 1 0 0 0,0-2 0 0 0,0-2 0 0 0,0 8 0 0 0,0-8 0 0 0,0 3 0 0 0,0 0 0 0 0,0 0 0 0 0,0 1 0 0 0,0-5 0 0 0,0 4 0 0 0,0 0 0 0 0,0-3 0 0 0,0 3 0 0 0,0-3 0 0 0,0 3 0 0 0,0 0 0 0 0,0-4 0 0 0,0 1 0 0 0,0 3 0 0 0,0-4 0 0 0,4 4 0 0 0,-4-4 0 0 0,0 1 0 0 0,3-1 0 0 0,-3 5 0 0 0,4-5 0 0 0,-1 1 0 0 0,-3-1 0 0 0,0-1 0 0 0,3 2 0 0 0,1-1 0 0 0,-1 1 0 0 0,1-4 0 0 0,-4 3 0 0 0,3-3 0 0 0,0 0 0 0 0,2 0 0 0 0,-2 0 0 0 0,1 0 0 0 0,-1 0 0 0 0,1 0 0 0 0,-1 0 0 0 0,0 0 0 0 0,1 0 0 0 0,-1 0 0 0 0,1 0 0 0 0,-1 0 0 0 0,0 0 0 0 0,2 0 0 0 0,-5-3 0 0 0,3-1 0 0 0,-3 1 0 0 0,0-1 0 0 0,4 4 0 0 0,-4-2 0 0 0,0-2 0 0 0,0 1 0 0 0,3-1 0 0 0,-3 1 0 0 0,0-1 0 0 0,3 4 0 0 0,-3-7 0 0 0,0 0 0 0 0,4 7 0 0 0,-4-3 0 0 0,0-1 0 0 0,0 1 0 0 0,0-1 0 0 0,0 1 0 0 0,0 0 0 0 0,0-1 0 0 0,0 1 0 0 0,0 0 0 0 0,0 0 0 0 0,0-1 0 0 0,0 1 0 0 0,0-1 0 0 0,0 1 0 0 0,-4-1 0 0 0,1 1 0 0 0,-1 3 0 0 0,4-4 0 0 0,-3 2 0 0 0,0-1 0 0 0,-2-1 0 0 0,2 4 0 0 0,3-3 0 0 0,-4 3 0 0 0,1 0 0 0 0,3-4 0 0 0,0 1 0 0 0,-4 3 0 0 0,4-4 0 0 0,-3 4 0 0 0,3-3 0 0 0,-4 3 0 0 0,4-4 0 0 0,-3 4 0 0 0,3-2 0 0 0,-4 2 0 0 0,4-4 0 0 0,-3 4 0 0 0,3-3 0 0 0,7 3 0 0 0,1 0 0 0 0,0 4 0 0 0,-1-1 0 0 0,2 0 0 0 0,-2-3 0 0 0,1 4 0 0 0,-1-4 0 0 0,1 4 0 0 0,-1-4 0 0 0,2 0 0 0 0,-2 0 0 0 0,1 0 0 0 0,0 0 0 0 0,5 0 0 0 0,-10 0 0 0 0,5 0 0 0 0,-1 0 0 0 0,1 0 0 0 0,0 0 0 0 0,-5 0 0 0 0,6 0 0 0 0,-6 0 0 0 0,0 0 0 0 0,1 0 0 0 0,-1 0 0 0 0,-3-4 0 0 0,4 4 0 0 0,-4 0-16383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8"/>
    </inkml:context>
    <inkml:brush xml:id="br0">
      <inkml:brushProperty name="width" value="0.035" units="cm"/>
      <inkml:brushProperty name="height" value="0.035" units="cm"/>
      <inkml:brushProperty name="color" value="#933DC1"/>
    </inkml:brush>
  </inkml:definitions>
  <inkml:trace contextRef="#ctx0" brushRef="#br0">0 149,'0'-2,"0"-1,0 2,2 2,-2-1,1 0,0 0,0 0,2 0,-3 0,1 0,0 0,1 0,10 2,-11-1,11 2,1-1,-13-2,15 1,1 0,-15-1,13-1,-7 0,1 0,6-1,-6 1,-4-2,8-2,-1-1,-10 5,11-7,-2 0,-8 7,9-10,-2 1,-7 9,9-10,-3 3,-7 7,6-7,-3 2,-3 5,2-6,-3 4,0 2,0-3,-1 3,1 1,-2-4,0 2,1 1,-3-2,0 0,2 2,-7-6,2 3,4 2,-12-3,3 1,6 2,-14-2,6 4,5-1,-13 2,10 1,4-1,-10 4,10-1,1-2,-5 6,7-2,0 0,-4 9,7-7,-2 1,0 14,3-13,-1 4,0 11,4-13,-1 4,5 11,-2-16,1 4,5 7,-4-14,2 5,8 4,-10-11,7 2,9 2,-14-6,6 0,9 1,-17-4,8 0,7-2,-16 1,6-2,5-3,-12 3,7-4,1-5,-10 9,8-9,-2-4,-6 12,4-7,-3-2,-3 9,0 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9"/>
    </inkml:context>
    <inkml:brush xml:id="br0">
      <inkml:brushProperty name="width" value="0.035" units="cm"/>
      <inkml:brushProperty name="height" value="0.035" units="cm"/>
      <inkml:brushProperty name="color" value="#933DC1"/>
    </inkml:brush>
  </inkml:definitions>
  <inkml:trace contextRef="#ctx0" brushRef="#br0">0 37,'1'0,"1"0,-1 0,-2 1,1 2,0-1,0-1,0 3,-1 26,0-16,1 23,2-14,-2-11,3 21,0-13,-2-7,7 18,-4-15,-1-4,6 13,-5-13,-1-3,5 7,-6-9,0-2,1 0,-2-3,-1 0,2 1,-1-2,0-4,-1-1,0 2,0 2,0-2,0-3,0 4,-2-5,0-5,2 6,-2-7,-1-9,2 14,0-11,1-10,0 21,2-17,2-10,-3 28,7-24,4-8,-10 31,9-18,4-1,-13 22,9-11,2 1,-11 12,8-5,0 1,-9 6,7-3,0 1,-8 2,8 1,0 2,-8-3,9 8,0 3,-9-11,7 12,-1 0,-6-12,0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60"/>
    </inkml:context>
    <inkml:brush xml:id="br0">
      <inkml:brushProperty name="width" value="0.035" units="cm"/>
      <inkml:brushProperty name="height" value="0.035" units="cm"/>
      <inkml:brushProperty name="color" value="#933DC1"/>
    </inkml:brush>
  </inkml:definitions>
  <inkml:trace contextRef="#ctx0" brushRef="#br0">1 545,'1'0,"2"0,-1 0,-2 0,3 0,-2 0,-1 0,1 0,1 0,1 0,-3 0,2 0,-2 0,3 0,-2 0,-1 0,3 0,-3 0,10 7,-8-6,7 6,-2-4,-4-2,9 2,-4 0,-5-2,9 0,-4-1,-4 0,9-3,-5 1,-4 0,8-2,-5 2,-2 0,4-2,-5 1,-1 1,1-3,-1 0,-1 1,4-8,-4 6,0-1,1-8,-2 8,0-2,2-6,-3 9,1-2,2-5,-3 9,0-2,0-1,0 5,-2 0,0-3,0 3,1-1,-4 1,4 1,-1 0,-2 1,2 0,-2 0,-2 1,4-1,-3 0,-6-1,9 1,-7 1,-2 0,9-1,-8 1,-1-1,9 0,-7 2,-2 2,9-4,-10 5,0 1,11-5,-8 6,-1-1,9-5,-6 6,1 2,6-8,-4 11,3 5,1-17,1 20,2 0,-3-19,4 21,2 0,-6-21,8 25,0-3,-7-20,9 22,-1-4,-8-18,11 18,-2-6,-8-12,13 10,-3-6,-8-5,12 3,-4-3,-8-1,12 0,-3-3,-9 1,12-1,-5-3,-7 4,9-8,-5 0,-4 6,6-13,-10 16</inkml:trace>
  <inkml:trace contextRef="#ctx0" brushRef="#br0" timeOffset="1">457 452,'0'-2,"2"0,-2 1,2 2,-1-1,0-4,-1 4,0-1,0 1,0-3,0 1,0-1,0 2,0 0,0 0,0-2,0 1,0 2,0-3,0 3,0-2,0 0,0 2,-3-3,3 3,-1-2,-2 0,-18 1,10 1,10 0,-12-1,0 1,12 0,-6 0,0 0,7 0,-9 1,4 2,4-3,-3 2,-2 1,6-3,-6 5,1 1,4-5,-6 10,-1 1,7-10,-7 15,2-2,4-10,-6 15,5-2,2-13,-2 18,1-7,1-8,-1 14,1-9,1-6,0 13,0-9,0-5,1 10,1-8,-1-2,4 5,-2-6,0-1,5 3,-1-3,-2-1,10 2,-8-4,1 0,8-1,-8 0,2 0,6 0,-9-1,2 0,7-4,-11 3,4 0,3-4,-9 3,4-2,1-2,-4 5,0-5,3-6,-5 10,2-8,2-7,-4 13,1-10,-1-8,-1 18,0-17,-1-9,0 23,-3-19,-1-13,3 31,-4-28,-3-14,7 45,-6-42,-4-10,10 53,-7-47,-1 0,9 46,-8-36,0 4,8 37,-7-27,1 8,6 19,-5-10,4 6,1 5,-1-2,-1 3,2-1,0 2,0 0,0-2,0 4,0-2,0-1,2 3,-1 2,-1-5,1 4,1 1,-2-5,0-1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62"/>
    </inkml:context>
    <inkml:brush xml:id="br0">
      <inkml:brushProperty name="width" value="0.035" units="cm"/>
      <inkml:brushProperty name="height" value="0.035" units="cm"/>
      <inkml:brushProperty name="color" value="#933DC1"/>
    </inkml:brush>
  </inkml:definitions>
  <inkml:trace contextRef="#ctx0" brushRef="#br0">1 0,'1'0,"0"0,1 0,0 0,-1 0,1 0,-1 0,-1 0,3 0,-3 0,2 1,0 0,-1-1,2 2,11 18,-11-16,14 16,-6-5,-8-10,11 13,-6-5,-5-9,6 12,-4-5,-2-6,4 10,-2-4,-3-4,4 11,-3-5,-1-6,2 11,-2-8,0-1,1 10,-1-10,-1 1,1 5,-1-7,-1 1,0 10,-1-12,-1 3,-1 5,2-9,-1 1,0 7,1-10,-1 9,-1 4,2-11,-1 6,-1 6,2-13,-3 8,1 6,3-14,-3 8,1 3,1-11,-3 4,0 5,3-11,-3 7,0 2,3-9,-4 7,-1 1,5-9,-4 7,-1 1,5-9,-2 7,-3 0,6-8,-4 7,-1-1,5-6,-3 6,0 0,3-6,-3 6,0-1,3-5,-3 4,0 0,3-4,-3 4,2-1,1-3,-2 3,1-1,1-2,0 2,0 0,0-2,0 1,-3 1,2-1,0 0,1-1,0 1,-1 1,1-4,0 1,0 0,-2-2,2 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8:40.027"/>
    </inkml:context>
    <inkml:brush xml:id="br0">
      <inkml:brushProperty name="width" value="0.035" units="cm"/>
      <inkml:brushProperty name="height" value="0.035" units="cm"/>
      <inkml:brushProperty name="color" value="#0FC1A8"/>
    </inkml:brush>
  </inkml:definitions>
  <inkml:trace contextRef="#ctx0" brushRef="#br0">0 17,'0'-2,"0"1,0-1,0 1,0 1,0-3,0 3,0-1,0 0,2 2,-1-1,-1 0,3 0,-1 2,-1 1,0-2,0 2,0 3,-1-6,14 51,-1-8,-12-38,10 27,0 2,-10-31,7 19,-2-4,-5-17,1 5,0-2,-2-4,1 2,1-2,-2 0,0-3,0-1,1-1,0 5,0-9,0-2,0 9,2-15,0-5,-3 20,3-22,-1 5,-1 15,2-16,0 7,-3 11,3-8,0 5,-3 4,2-1,-1 2,-1 0,2 2,-2 0,0-1,5 7,0 1,-3-5,8 14,-3-4,-4-7,10 16,-6-9,-3-6,5 10,-4-11,-3-2,5 2,-6-3,1-2,-1 0,0-2,0 0,-1-3,0 0,1 1,1-7,-1 2,-1 1,4-9,-2 6,0-1,1-11,-1 12,-1-2,1-9,-3 11,0-2,0-5,0 12,0-3,-2 2,2 4,-1 6,2-5</inkml:trace>
  <inkml:trace contextRef="#ctx0" brushRef="#br0" timeOffset="875">297 106,'2'0,"-2"0,2 0,0 0,1 0,-2 0,1 0,3 0,-4 0,3 0,2-1,-5 0,33-1,-14 1,-16 1,8-3,0-2,-9 4,4-3,-2-2,-3 5,1-6,-1-3,-2 8,-3-9,-2-1,5 11,-8-9,-1 0,9 10,-11-7,2 2,9 5,-6-3,0 1,5 2,-3 0,-1 0,5 0,-6 2,-1 4,6-6,-9 10,0 3,9-11,-8 14,4-4,3-8,-1 15,2-4,1-12,1 15,3-4,-3-11,7 14,0-4,-5-9,9 12,-2-7,-6-6,8 6,-3-5,-6-2,8 1,-4-3,-4 0,4-2,-1-1,-3 1,7-6,-4 0,-3 4,5-10,-5 5,0 5,-3 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8:42.271"/>
    </inkml:context>
    <inkml:brush xml:id="br0">
      <inkml:brushProperty name="width" value="0.035" units="cm"/>
      <inkml:brushProperty name="height" value="0.035" units="cm"/>
      <inkml:brushProperty name="color" value="#0FC1A8"/>
    </inkml:brush>
  </inkml:definitions>
  <inkml:trace contextRef="#ctx0" brushRef="#br0">131 180,'2'-1,"-1"1,3 0,-4-1,1 0,1 0,-2 1,1 0,1 0,-1 0,1-2,-2 2,1-2,1 1,-2 0,1 0,0 0,0 1,-1-4,0 4,-2-1,1-1,1 2,-3-1,0-1,2 2,-26-4,4 3,21 1,-16 2,1 3,16-5,-14 8,3 4,12-12,-11 13,2 2,9-14,-5 16,2-1,3-15,0 15,2-2,-2-12,3 13,1-4,-4-9,7 9,-1-4,-5-6,10 6,-1-5,-8-1,12 0,-3-3,-8 2,11-5,-5 1,-5 2,6-6,-3 0,-5 4,9-13,-6 5,-2 4,5-13,-5 7,-2 5,2-13,-2 9,0 4,-4-14,0 9,0 4,-3-15,2 12,1 2,-3-11,3 13,0 0,0-6,2 10,-1-1,0-1,2 6,-1-2,-1 2,1 0,4 4,-3-3</inkml:trace>
  <inkml:trace contextRef="#ctx0" brushRef="#br0" timeOffset="775">315 168,'0'-4,"0"3,0 0,-2-2,2 2,-1-1,-1 0,2 2,-1-2,-1-1,2 3,-17-6,3 3,13 2,-10 2,0 2,10-3,-7 5,-4 3,11-7,-9 8,-1 2,11-10,-8 9,4 2,4-12,-2 12,2 0,0-12,2 12,0-3,-1-6,3 10,0-1,-3-10,5 9,1-2,-6-8,7 10,-2-3,-5-7,7 6,0-2,-7-4,9 2,-3-1,-5-2,9 1,-2-1,-6 0,9-2,-4 0,-5 1,5-3,-4 0,-2 2,3-6,-3 0,-1 4,0-11,0 4,0 5,-3-12,1 6,-1 5,-4-13,1 8,2 4,-6-12,3 10,1 2,-4-5,4 9,1 0,-4 1,4 4,0 0,-5 4,5 1,-1-1,-6 8,7-7,-1 1,-1 6,6-9,0 1,6-1,-6-4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8:44.587"/>
    </inkml:context>
    <inkml:brush xml:id="br0">
      <inkml:brushProperty name="width" value="0.035" units="cm"/>
      <inkml:brushProperty name="height" value="0.035" units="cm"/>
      <inkml:brushProperty name="color" value="#0FC1A8"/>
    </inkml:brush>
  </inkml:definitions>
  <inkml:trace contextRef="#ctx0" brushRef="#br0">13 153,'0'-1,"0"0,0-1,0 1,-3 0,1 0,2 0,0 0,-1-1,1 2,0-1,0 0,0-1,0 0,0 2,0 2,0 0,0 2,0-4,-3 41,2-7,1-33,0 28,-2-6,2-23,2 16,-2-7,0-8,0 4,0-3,0-2,1-1,0 1,0-6,0-1,-1 5,1-12,2 2,-2 7,2-15,0 3,-2 11,4-17,1 6,-4 10,7-13,-2 8,-5 6,7-6,-3 8,-4 2,6-1,-3 3,-2 0,6 2,-3 5,-3-3,7 12,-5-6,-1-1,3 11,-2-9,-2-1,2 11,-4-11,-1 0,0 9,0-11,-1 1,-2 4,1-8,1 1,-3 0,3-6,-1 1,-2-5,2 1,1-2,1-10,1 9,3-5,-4 11</inkml:trace>
  <inkml:trace contextRef="#ctx0" brushRef="#br0" timeOffset="1">242 7,'1'0,"0"-1,0 0,0-1,0 2,0-1,0 1,0 0,0-2,-1 2,3 0,0 3,-3 1,0-4,2 4,1 40,-3-42,4 39,3-1,-7-40,6 38,-2-4,-3-33,3 29,-1-8,-3-21,2 16,-4-8,2-8,-2 4,2-2,-4-7,-2 0,6 3,-6-6,0-2,5 7,-6-14,7 16</inkml:trace>
  <inkml:trace contextRef="#ctx0" brushRef="#br0" timeOffset="2">171 144,'1'-2,"0"1,0 1,0-2,0 1,0 1,0-2,0 1,0 0,1 0,-1 1,0 0,0 0,1 0,-1 0,2 0,-2 0,1 0,3 0,-2 0,0 0,3 0,-3 0,2 0,41 6,-35-5,2 0,9-1,-17 0,3 0,1-1,-7 0,0 0,-2 1</inkml:trace>
  <inkml:trace contextRef="#ctx0" brushRef="#br0" timeOffset="2786">427 126,'3'0,"-1"0,-2 0,3-1,-2 1,0 0,1-2,-1 2,2 0,-2 1,-1-1,1 2,2 1,-2-3,2 4,0 1,-3-5,23 43,-5-8,-18-35,14 25,-3-6,-11-19,8 13,-4-5,-4-8,4 3,-3-1,-1-2,1 1,0-7,-1 2,0 2,0-7,0-2,0 9,0-14,1-1,-1 13,2-20,-1 6,-1 12,2-19,0 15,-1 7,1-8,-2 7,1 2,1-2,-1 2,-1 1,3 2,-3-1,3 4,1 3,-2-3,8 11,-3-3,-2-4,9 19,-5-11,-1-2,9 13,-10-15,0-1,5 6,-7-11,-1 0,3 1,-6-5,1 0,-1-1,0-1,-2-5,1 2,0-3,-1-10,0 11,0-12,1-9,0 16,0-9,0-13,0 21,0-7,0-8,0 18,0-3,0-3,0 10,0 2,-1 4,0-1,-1 7,2-8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8:49.320"/>
    </inkml:context>
    <inkml:brush xml:id="br0">
      <inkml:brushProperty name="width" value="0.035" units="cm"/>
      <inkml:brushProperty name="height" value="0.035" units="cm"/>
      <inkml:brushProperty name="color" value="#0FC1A8"/>
    </inkml:brush>
  </inkml:definitions>
  <inkml:trace contextRef="#ctx0" brushRef="#br0">112 133,'2'-1,"-1"-1,-1 2,3-3,-3 3,2-3,-1 1,-1 2,2-2,0-1,-2 3,1-2,2-8,-3 10,0-7,-3 1,3 6,-6-6,-3 2,9 4,-11-3,0 2,10 1,-12 0,2 2,10-1,-10 4,2 0,7-4,-7 8,3 0,4-6,-5 9,2-1,3-7,-4 11,4-3,1-8,1 12,2-5,-1-6,7 8,-1-4,-4-5,8 5,-3-5,-5-2,7 1,-7-3,3 0,1-3,-2-1,-2 1,5-9,-4 2,-2 4,4-15,-4 8,-1 4,2-13,-1 10,-1 3,1-9,-1 11,0 1,-1-3,0 6,0 1,0 0,0 1,1 4,-1-2,-8 7,18 9,-7-11,1 11,6 9,-7-17,3 9,2 10,-6-19,2 7,0 5,-2-15,1 2,-1 2,-2-8,3-1,-2-3,0 2,-2-5,1 5</inkml:trace>
  <inkml:trace contextRef="#ctx0" brushRef="#br0" timeOffset="1">219 100,'1'0,"-1"0,2 0,-1 0,1 0,-1 0,-1 0,1 0,1 1,0 2,-2-3,2 3,-1 0,-1-3,2 4,0 34,-1-36,2 31,-2-11,-1-19,2 15,-1-10,0-7,0 6,-1-5,0-1,0 0,0-5,-1-1,1 3,0-11,0 0,1 8,2-20,2 5,-4 12,10-19,-5 16,0 0,5-5,-6 12,-2 1,6 1,-3 5,-3-1,5 10,-3-2,-2-2,3 12,-4-6,1-5,0 15,-2-12,-1 0,0 7,0-12,0 1,-1 1,0-6,0 0,1-1,0 0,2-6,-2 4,4-6,3-7,-5 8,-2 5</inkml:trace>
  <inkml:trace contextRef="#ctx0" brushRef="#br0" timeOffset="2">444 13,'0'-3,"0"2,0-1,0 1,0 0,0-2,0 3,0-1,0 0,0 4,0 2,3 43,-3-47,3 43,0-1,-3-42,5 37,-1-5,-4-31,4 27,-2-10,-1-16,0 7,2-3,-3-7,0 4,0-2,0-2,-3-2,-1-4,4 5,-5-10,5 11</inkml:trace>
  <inkml:trace contextRef="#ctx0" brushRef="#br0" timeOffset="3">384 109,'0'-2,"0"1,0 0,0 1,-3-3,0 3,2 0,0 0,1-1,0 1,2 0,-1 0,1 0,-1 0,4 0,-2 0,0 0,36 2,-23-1,-2 0,13-1,-17 0,0-2,4 2,-9 0,1 0,-6 0</inkml:trace>
  <inkml:trace contextRef="#ctx0" brushRef="#br0" timeOffset="607">714 29,'0'-2,"0"0,0 2,0-3,0 3,0-2,0-1,0 3,0-1,0-1,0 2,2-1,1 5,-2 0,-1-4,2 45,-2-2,0-38,0 29,-2 1,2-33,0 28,2-1,-2-27,0 20,2-4,-2-18,1 8,-1-1,0-7,0 2,0 0,0-2,2-2,-2 2,-2-5,2 5</inkml:trace>
  <inkml:trace contextRef="#ctx0" brushRef="#br0" timeOffset="1778">574 124,'0'-4,"1"4,0 0,0 0,2 0,0 0,-2 0,6 0,16-1,-3-1,18-1,-20 1,-3 0,11-1,-13 1,-4 2,6-2,-10 2,1 0,-1 0,-3 0,-3 1,1-1</inkml:trace>
  <inkml:trace contextRef="#ctx0" brushRef="#br0" timeOffset="1779">847 100,'-2'0,"-1"0,0 0,3 0,-1 0,-2 0,2 0,-19 5,7 1,12-6,-8 6,3 2,6-8,-5 10,3 1,1-10,0 12,1 0,0-11,0 13,1-2,-1-11,3 12,2-3,-5-9,5 10,-1-4,-4-6,7 5,0-3,-5-3,7 4,-1-3,-5-1,8-1,-4-2,-5 2,7-2,-3-1,-4 2,6-7,-4 0,-2 4,3-11,-3 3,-1 7,0-14,-2 7,1 4,-6-12,0 9,2 3,-8-9,4 8,2 4,-10-6,9 7,0 0,-5 3,7 3,1 0,-2 3,6-5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01.228"/>
    </inkml:context>
    <inkml:brush xml:id="br0">
      <inkml:brushProperty name="width" value="0.035" units="cm"/>
      <inkml:brushProperty name="height" value="0.035" units="cm"/>
      <inkml:brushProperty name="color" value="#0FC1A8"/>
    </inkml:brush>
  </inkml:definitions>
  <inkml:trace contextRef="#ctx0" brushRef="#br0">89 46,'1'0,"0"0,0 0,1 0,-1-1,-1 1,1-1,0 0,-1 1,1-1,0 0,-1 1,1-2,0 2,0 0,0 0,0 0,1 0,-2 0,1-1,-1 0,2 0,-2-1,0 2,0-1,0 1,0-2,-7-5,7 6,-6-4,0 0,6 5,-7-5,1 1,6 4,-5-1,0-1,5 2,-5 0,0 0,5 0,-4 0,1 2,3-2,-5 3,0 3,4-5,-7 8,1 1,6-9,-4 13,-1-3,5-8,-5 13,4-2,1-10,0 15,1-2,0-13,2 15,0-6,-2-9,5 11,0-7,-4-5,6 4,0-3,-5-3,9 2,-1-2,-6 0,10-2,-4-1,-5 2,9-4,-5 0,-5 3,10-6,-6 3,-4 2,6-5,-5 3,-1 0,4-2,-6 2,0 1,-2-4,0 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04.569"/>
    </inkml:context>
    <inkml:brush xml:id="br0">
      <inkml:brushProperty name="width" value="0.035" units="cm"/>
      <inkml:brushProperty name="height" value="0.035" units="cm"/>
      <inkml:brushProperty name="color" value="#0FC1A8"/>
    </inkml:brush>
  </inkml:definitions>
  <inkml:trace contextRef="#ctx0" brushRef="#br0">1 5,'2'-2,"-1"1,-1 0,1 1,-1 2,0 0,0-1,0 2,-1 32,1-25,1 14,0 7,0-21,0 19,1 17,-2-35,2 7,0 2,0 1,1-4,-3-15,3 9,0-3,-2-8,1 3,0-1,-2-2,1-1,0-1,-1 2,1-2,-1-2,0 4,-1-7,0-1,1 7,-1-10,1-3,0 13,0-17,2-1,-2 18,3-18,2-1,-5 20,5-18,3 3,-8 15,8-12,0 5,-7 6,7-5,-3 4,-5 1,5 0,-2 3,-3-2,3 6,2 1,-4-5,6 9,-3 2,-3-9,5 15,-3-4,-2-10,3 16,-3-7,-1-10,1 14,0-7,-1-7,1 9,-1-7,0-3,0 1,0-2,0-1,0-3,0 2,0-2,-1-2,1 2,0-8,0 4,0 1,1-7,-1 12</inkml:trace>
  <inkml:trace contextRef="#ctx0" brushRef="#br0" timeOffset="1">249 166,'0'-1,"1"0,0 1,1-1,-1 0,-1 0,2 0,-1 1,-1-1,1 0,0 0,-1 1,0-1,0 0,0-1,0 2,-4-5,-1 1,4 2,-3-1,-3 1,5 2,-4-2,-1 0,4 2,-2 0,-3 0,6 0,-4 2,-3 0,8-1,-6 3,1 2,5-5,-4 7,0 4,4-10,-4 10,1 5,3-15,-2 13,3-15,-2 18,2-17,0-1,1 15,0-1,-1-13,5 9,-5-10,3 8,2-2,1-3,-6-3,9 1,-1-2,-7 1,9-4,2-2,-12 6,13-9,-3 0,-8 8,10-12,-3-1,-8 13,7-12,-3-2,-5 15,5-13,-4 0,-1 12,-1-11,-1 1,2 10,-5-11,2 2,3 8,0-7,2 2,-2 6,-7-4,4 1,2 4,-2-2,1 2,1 0,1 1,0 0,0 0,2 2,0 3,-2-6,2 10,-1-4,-1-2,2 8,0-2,-2-5,5 14,-1-3,-2-7,3 13,-2-10,-1-4,3 7,-2-8,-1-3,-1 1,0-3,0-1,0 1,0-1,-2-4,1 0,0 3,0-6,0 6</inkml:trace>
  <inkml:trace contextRef="#ctx0" brushRef="#br0" timeOffset="2">352 138,'1'-2,"-1"0,0 2,0-1,0 0,0 0,0 0,0 0,0 1,1-1,0 1,0 0,-2 3,1 0,0-2,-1 30,0-2,1-22,1 11,0 4,-1-18,1 10,1 0,-1-11,0 5,1-3,-2-4,2 1,-1-1,-1-4,-1 0,1 2,-1-6,-1-4,1 10,1-12,0-5,0 18,3-18,3-1,-6 18,4-16,1 1,-5 16,7-14,1 2,-8 11,9-7,0 3,-8 5,6-2,-1 2,-6 0,7 5,0 4,-6-8,4 14,-1 2,-3-15,2 18,-3-20,5 22,-1-4,-4-18,2 14,-2-10,0 11,-2-4,2-9,-2 8,0-5,2-3,-1 1,0-1,0-7,4-1,0-2,-2 5,-1 3</inkml:trace>
  <inkml:trace contextRef="#ctx0" brushRef="#br0" timeOffset="3">601 172,'1'-1,"-1"0,0 0,1 0,0 0,0 0,0 0,-1 0,0 0,0-1,0 2,0-1,-1-6,0 5,0-1,-2-1,2 3,-1-1,-4-2,5 3,-4-1,-3-2,6 3,-4-2,-2 1,6 1,-3 1,-1 1,4-1,-4 0,-2 3,7-2,-6 3,0 2,5-5,-4 7,-1 3,6-10,-3 10,1 2,3-11,0 10,1 2,0-13,2 10,2 1,-4-11,6 7,3 0,-9-8,9 5,2-2,-11-3,11 2,0-3,-12 1,10-4,-1-3,-9 7,8-9,-3-3,-5 11,4-12,-2-3,-2 15,1-16,-1 2,0 14,0-15,-1 4,1 11,-1-10,1 5,0 6,-1-4,0 1,1 3,-5 0,4 1,1-1,2 3,-1-1,-1-1,1 4,-1 1,0-5,0 10,1-1,0-6,1 14,0-1,-2-12,2 22,-1-8,-1-11,2 20,-2-8,0-11,-2 18,2-10,-1-9,-1 14,-2-3,4-19,-4 14,-3-3,7-11,-8 9,2-6,3-1,-8 1,2-3,3 1,-11-3,17 2,-19-4,-1-1,10 0,-1 1,-9-9,11 6,-1 0,-6-11,10 10,0-1,-1-7,7 16,0 0</inkml:trace>
  <inkml:trace contextRef="#ctx0" brushRef="#br0" timeOffset="940">640 170,'1'-1,"0"1,0 0,1 0,-1 1,-1-1,1 0,0 1,-1-1,2 1,0 0,-1-1,16 13,-2-4,-12-8,15 6,-5-4,-10-2,12 1,-4-2,-9 0,10-2,-4 1,-6 0,4-3,-2 0,-3 3,1-5,-2 0,0 4,-2-6,-1 2,1 3,-3-5,-1 3,4 2,-6-4,3 3,2 2,-4-2,1 2,3 1,-5 1,3 2,2-1,-6 2,4 0,1 0,-6 5,4-3,2-1,-5 9,4-5,1-1,-2 9,3-8,1-1,1 10,2-8,0 0,4 8,-2-9,0 0,6 5,-3-8,1 1,6 2,-6-5,1 0,5-1,-7-2,2-1,7-1,-9 0,2-3,7-3,-10 4,2-2,-7 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8"/>
    </inkml:context>
    <inkml:brush xml:id="br0">
      <inkml:brushProperty name="width" value="0.05" units="cm"/>
      <inkml:brushProperty name="height" value="0.05" units="cm"/>
      <inkml:brushProperty name="color" value="#008C3A"/>
    </inkml:brush>
  </inkml:definitions>
  <inkml:trace contextRef="#ctx0" brushRef="#br0">24557 7174 16383 0 0,'-3'0'0'0'0,"-1"0"0"0"0,1 0 0 0 0,-1 0 0 0 0,-3 0 0 0 0,3 0 0 0 0,-8 0 0 0 0,4 0 0 0 0,8-8 0 0 0,-12 8 0 0 0,4 0 0 0 0,1-4 0 0 0,3 4 0 0 0,-4 0 0 0 0,4 0 0 0 0,-4-8 0 0 0,5 8 0 0 0,0 0 0 0 0,-1 0 0 0 0,1 0 0 0 0,-1 0 0 0 0,1 0 0 0 0,-1 0 0 0 0,1 0 0 0 0,3 4 0 0 0,0-1 0 0 0,0 1 0 0 0,0-1 0 0 0,0 1 0 0 0,0 0 0 0 0,0-1 0 0 0,0 1 0 0 0,0 3 0 0 0,0-3 0 0 0,0-1 0 0 0,0 0 0 0 0,0 1 0 0 0,0-1 0 0 0,0 1 0 0 0,0 4 0 0 0,0-4 0 0 0,0-1 0 0 0,3 0 0 0 0,1 1 0 0 0,-4-1 0 0 0,3 1 0 0 0,-3-1 0 0 0,3 0 0 0 0,-3 1 0 0 0,4-1 0 0 0,-4 1 0 0 0,3-4 0 0 0,-3 3 0 0 0,4 2 0 0 0,-4-2 0 0 0,3-3 0 0 0,0 0 0 0 0,1 3 0 0 0,-1-3 0 0 0,1 0 0 0 0,0 0 0 0 0,0 0 0 0 0,-1 0 0 0 0,0 0 0 0 0,1 0 0 0 0,-1 0 0 0 0,1 0 0 0 0,-1 0 0 0 0,0 0 0 0 0,1 0 0 0 0,-1 0 0 0 0,1 0 0 0 0,-1 0 0 0 0,0-3 0 0 0,1 3 0 0 0,-1-4 0 0 0,1 0 0 0 0,-4 1 0 0 0,3-1 0 0 0,0 1 0 0 0,-3-1 0 0 0,4 4 0 0 0,-4-3 0 0 0,3-1 0 0 0,-3 1 0 0 0,4-1 0 0 0,-4 1 0 0 0,0-1 0 0 0,0 1 0 0 0,3-1 0 0 0,-3 0 0 0 0,0 1 0 0 0,0-1 0 0 0,4 1 0 0 0,-4-1 0 0 0,0 1 0 0 0,0-1 0 0 0,0 1 0 0 0,0-1 0 0 0,0 1 0 0 0,0-1 0 0 0,0 1 0 0 0,0-1 0 0 0,0 8 0 0 0,0-1 0 0 0,0 1 0 0 0,0 3 0 0 0,0-3 0 0 0,0 3 0 0 0,0-3 0 0 0,0 3 0 0 0,0 2 0 0 0,0-6 0 0 0,4 5 0 0 0,-4-5 0 0 0,0 0 0 0 0,4 5 0 0 0,-4-5 0 0 0,3 1 0 0 0,-3-1 0 0 0,0 1 0 0 0,4 0 0 0 0,-1-1 0 0 0,1 1 0 0 0,-4-1 0 0 0,3-3 0 0 0,1 4 0 0 0,-1-4 0 0 0,0 0 0 0 0,1 0 0 0 0,-1 0 0 0 0,1 3 0 0 0,-1-3 0 0 0,0 0 0 0 0,1 0 0 0 0,-1 0 0 0 0,1 0 0 0 0,-1 0 0 0 0,0 0 0 0 0,1 0 0 0 0,-1 0 0 0 0,1 0 0 0 0,-1 3 0 0 0,2-3 0 0 0,-5-3 0 0 0,3 3 0 0 0,0-3 0 0 0,-3-1 0 0 0,0 1 0 0 0,4 3 0 0 0,-4-4 0 0 0,0 1 0 0 0,3-2 0 0 0,-3 2 0 0 0,4 3 0 0 0,-4-4 0 0 0,3 4 0 0 0,-3-3 0 0 0,0-1 0 0 0,3 4 0 0 0,-3-3 0 0 0,4-1 0 0 0,-1 1 0 0 0,-3 0 0 0 0,0-1 0 0 0,4 1 0 0 0,-4-1 0 0 0,3 1 0 0 0,0-2 0 0 0,-3 2 0 0 0,0-1 0 0 0,4 1 0 0 0,-4-1 0 0 0,3 1 0 0 0,-3-1 0 0 0,0 1 0 0 0,4 0 0 0 0,-4-1 0 0 0,0 1 0 0 0,3 3 0 0 0,-3-4 0 0 0,0 1 0 0 0,4-2 0 0 0,-1 2 0 0 0,-3-1 0 0 0,3 1 0 0 0,-3-1 0 0 0,0 1 0 0 0,0-1 0 0 0,0 1 0 0 0,4 3 0 0 0,-4-3 0 0 0,0-1 0 0 0,0 1 0 0 0,3-1 0 0 0,-3 1 0 0 0,0-2 0 0 0,0 2 0 0 0,0-1 0 0 0,0 1 0 0 0,0-1 0 0 0,0 1 0 0 0,0-1 0 0 0,0 8 0 0 0,0-1 0 0 0,0 1 0 0 0,0-1 0 0 0,0 0 0 0 0,0 1 0 0 0,0 0 0 0 0,0 0 0 0 0,0-1 0 0 0,0 5 0 0 0,0-5 0 0 0,0 1 0 0 0,0 3 0 0 0,0-4 0 0 0,0 1 0 0 0,0-1 0 0 0,0 1 0 0 0,0 0 0 0 0,0 0 0 0 0,0-1 0 0 0,0 0 0 0 0,0 1 0 0 0,0-1 0 0 0,0 1 0 0 0,0-1 0 0 0,0 0 0 0 0,0 1 0 0 0,0-1 0 0 0,0 1 0 0 0,0-1 0 0 0,0 1 0 0 0,0 0 0 0 0,0-1 0 0 0,0 1 0 0 0,0-1 0 0 0,0 0 0 0 0,0 1 0 0 0,0-1 0 0 0,0 1 0 0 0,0-1 0 0 0,0 1 0 0 0,0-1 0 0 0,0 0 0 0 0,0 2 0 0 0,0-2 0 0 0,0 1 0 0 0,0-1 0 0 0,0 0 0 0 0,0 1 0 0 0,4-4 0 0 0,-1 0 0 0 0,0-4 0 0 0,-3 1 0 0 0,0-1 0 0 0,5-4 0 0 0,-5 4 0 0 0,4 1 0 0 0,-4-1 0 0 0,3 1 0 0 0,-3 0 0 0 0,3-1 0 0 0,-3 1 0 0 0,4-1 0 0 0,-4 1 0 0 0,3-1 0 0 0,-3 1 0 0 0,0-1 0 0 0,0 0 0 0 0,0 0 0 0 0,0 1 0 0 0,4-1 0 0 0,-4 1 0 0 0,0 0 0 0 0,0-1 0 0 0,0 1 0 0 0,0-1 0 0 0,0 1 0 0 0,0-1 0 0 0,0 1 0 0 0,0-1 0 0 0,0 1 0 0 0,0-2 0 0 0,0 2 0 0 0,3 3 0 0 0,-3-4 0 0 0,3 4 0 0 0,1-3 0 0 0,-1 0 0 0 0,1 3 0 0 0,-1 0 0 0 0,0-4 0 0 0,1 4 0 0 0,-1 0 0 0 0,1 0 0 0 0,-1 0 0 0 0,1 0 0 0 0,-1 0 0 0 0,0 0 0 0 0,1 0 0 0 0,-1 0 0 0 0,1 0 0 0 0,-1 0 0 0 0,1 0 0 0 0,0 0 0 0 0,-1 0 0 0 0,1 0 0 0 0,-1 0 0 0 0,0 3 0 0 0,-3 1 0 0 0,4-4 0 0 0,-4 3 0 0 0,3-3 0 0 0,1 0 0 0 0,-4 4 0 0 0,3-4 0 0 0,1 0 0 0 0,-1 0 0 0 0,-3 0-16383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18"/>
    </inkml:context>
    <inkml:brush xml:id="br0">
      <inkml:brushProperty name="width" value="0.035" units="cm"/>
      <inkml:brushProperty name="height" value="0.035" units="cm"/>
      <inkml:brushProperty name="color" value="#0FC1A8"/>
    </inkml:brush>
  </inkml:definitions>
  <inkml:trace contextRef="#ctx0" brushRef="#br0">80 9,'0'-1,"0"-1,0 1,0 1,0-1,0-1,0 2,0-1,0 1,0 1,0 0,0 0,0 1,0 2,0 9,-1 12,0 10,0-23,2 8,-1 9,0-20,0 7,-1 7,0-16,1 7,-2 4,1-3,0-2,1-9,0 5,0 2,0-9,0 5,0 0,0-5,0 2,0-2,0-1,1-1,0 1,1-2,-1 1,-2 1,-1 1,2-2</inkml:trace>
  <inkml:trace contextRef="#ctx0" brushRef="#br0" timeOffset="1961">1 182,'1'-1,"0"0,0 1,0-1,-1 0,0 0,0 0,0 1,2-1,-1 1,-1 0,2-1,-2 1,1 0,0 0,1-1,2 0,-3 0,1 1,27-1,-18 0,5 0,10 0,-19 1,11 0,6 0,-20 0,15 1,0-1,-17 0,11 1,-2 0,-9-1,3 0,-3 0,-1 0,-4 0,-1 1,4-1,-6 1,6-1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21.999"/>
    </inkml:context>
    <inkml:brush xml:id="br0">
      <inkml:brushProperty name="width" value="0.035" units="cm"/>
      <inkml:brushProperty name="height" value="0.035" units="cm"/>
      <inkml:brushProperty name="color" value="#0FC1A8"/>
    </inkml:brush>
  </inkml:definitions>
  <inkml:trace contextRef="#ctx0" brushRef="#br0">11 3,'0'-2,"0"1,0 2,0-1,1 2,0-1,-1 1,0 2,0-1,0-1,0 5,0-3,0 0,-1 13,1 1,-1-4,-1 33,1-17,0-7,-2 17,2-24,0-3,0 7,1-13,-1-1,1 0,0-4,0 1,0-2,0-1,0-1,0 0,0-1,0 2,0-1,0-1,0 2,0-1,0-2,0 3,0-4,0-1,0 4,0-6,1-3,0 7,0-7,3-5,-3 11,2-9,4-5,-5 14,4-9,3-3,-8 12,7-4,-1 1,-5 6,3-1,1 2,-6 0,3 2,1 3,-3-4,3 6,0 5,-4-12,6 16,-1 2,-4-18,5 19,0 1,-6-19,5 16,-2-2,-3-15,4 12,-3-2,-1-10,2 5,-2-2,0-3,0 0,0 0,0-2,0 1,0 1,0-5,0-1,0 5,-2-6,1 0,1 6,0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26.190"/>
    </inkml:context>
    <inkml:brush xml:id="br0">
      <inkml:brushProperty name="width" value="0.035" units="cm"/>
      <inkml:brushProperty name="height" value="0.035" units="cm"/>
      <inkml:brushProperty name="color" value="#0FC1A8"/>
    </inkml:brush>
  </inkml:definitions>
  <inkml:trace contextRef="#ctx0" brushRef="#br0">24 72,'0'-2,"0"1,0 0,0 0,-2 1,2 0,-2 0,2 0,-2 0,2 0,-1 0,0 0,0 0,-1 0,5 0,0 0,-3 0,12 6,-1-2,-9-4,7 3,2-2,-10-1,8-1,-1-1,-6 2,4-2,2-2,-7 3,5-3,-1-1,-4 4,4-3,-3 0,-1 3,1-2,0 2,-1 0,0-1,0 0,-1 2,0-1,0-2,0 3,-1-3,-1 0,2 2,-4-4,2 0,1 3,-3-4,2 2,1 3,-2-2,0 0,3 3,-3-2,1 1,1 1,-3 0,-1 0,4 0,-5 1,1-1,4 1,-7 1,2 0,4-1,-7 3,2 0,4-3,-6 6,4-3,3-2,-5 3,3-2,2-2,-2 3,2-1,1-2,-1 4,2-1,-1-2,0 7,1-2,0-3,1 9,0-5,0-3,2 7,-1-4,0-3,5 6,-3-5,-1-2,6 7,-3-7,-1-1,6 3,-6-4,1 0,5 0,-6-1,1-1,4-1,-6-1,1 1,5-6,-6 4,1-1,4-6,-7 5,1-2,-3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29.835"/>
    </inkml:context>
    <inkml:brush xml:id="br0">
      <inkml:brushProperty name="width" value="0.035" units="cm"/>
      <inkml:brushProperty name="height" value="0.035" units="cm"/>
      <inkml:brushProperty name="color" value="#0FC1A8"/>
    </inkml:brush>
  </inkml:definitions>
  <inkml:trace contextRef="#ctx0" brushRef="#br0">136 27,'1'0,"0"0,0 0,0 0,0 0,0 0,1 0,-1 0,0 0,-1-1,0-1,0 1,0 0,0-1,0 2,0-1,0 0,0 1,-1-2,0 1,0 0,0 0,-1 0,2 0,-2 0,-17-4,14 4,-6-1,-1 0,10 2,-7 0,-1 1,8 0,-6 1,-2 2,8-3,-6 3,-1 3,8-6,-6 6,0 1,7-7,-5 8,2 2,2-10,-1 8,2 0,0-8,3 7,0-1,-3-6,5 4,2 0,-7-5,9 5,2-1,-11-4,14 4,0 0,-14-4,14 3,-4-1,-9-2,9 3,-3-1,-7-1,7 1,-2 1,-4-3,2 5,0-2,-3-2,3 2,-2 1,-1-4,0 4,0 0,0-3,0 4,0-1,0-3,0 5,0-2,0-3,0 4,0-2,0-2,-1 3,0-1,0-3,0 2,0 0,0-1,-2 0,0 1,3-2,-6 2,1-1,3 0,-4 0,0-1,3 0,-6 1,2-2,4 0,-8-2,3-1,3 3,-7-7,5 4,3 1,-6-5,5 3,2 2,-4-4,5 2,1 3,0-5,2 4,-1 1,3-2,0 3,-1 0,3 1,-5 0</inkml:trace>
  <inkml:trace contextRef="#ctx0" brushRef="#br0" timeOffset="1113">167 65,'-2'-1,"1"1,0 0,-1 0,1 0,0 0,1-1,0 0,0 0,0 1,1 0,1 2,5 12,-3-8,5 14,-2-8,-3-6,6 10,-4-6,-2-5,6 8,-5-7,-1-2,2 4,-3-5,-1-1,2 1,-3-3,0 1,2-1,-2 1,0-2,-1 1,1 0,-1-3,0 2,0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34.237"/>
    </inkml:context>
    <inkml:brush xml:id="br0">
      <inkml:brushProperty name="width" value="0.035" units="cm"/>
      <inkml:brushProperty name="height" value="0.035" units="cm"/>
      <inkml:brushProperty name="color" value="#0FC1A8"/>
    </inkml:brush>
  </inkml:definitions>
  <inkml:trace contextRef="#ctx0" brushRef="#br0">61 132,'0'-1,"0"0,0 1,0-2,0 1,0 0,0-1,0 1,0 0,0-1,0 2,0-1,0-1,0 2,0 3,0 0,0-2,-8 43,0 9,6-37,-7 32,-2 26,8-53,2-5,-4 13,4-21,-3 6,-1 2,4-14,0 3,0-1,4-10,-2 1,0 4,0-2,1-4,-2 6,3-7,-1-2,-1 8,3-8,-4 10</inkml:trace>
  <inkml:trace contextRef="#ctx0" brushRef="#br0" timeOffset="1">121 135,'0'-3,"0"2,0 1,0 0,0-2,0 1,0 1,0-1,0 2,0 1,0 0,0-1,0 3,-2 22,1-15,-1 20,1-10,1-12,0 16,-1-11,0-7,1 10,0-11,0-1,0-1,0-2,0-1,0-1,0 0,-1-1,0-2,1-2,-1 1,-1-11,1 4,1 2,1-14,0 12,0-1,4-11,-2 13,0-1,6-7,-4 11,0-2,6-4,-6 9,1-1,3 0,-5 4,0 0,4 3,-5 1,1 0,1 7,-3-6,2 6,0 6,-2-10,-2 4,0 7,0-11,0 3,0 6,0-10,-1 2,-1 4,1-7,0 1,-1 0,1-3,1-2,0 2,0-2,0-2,1-2,-1 3,2-7,2-4,-3 10,4-12,2-6,-6 16,4-14,2-4,-6 19,6-13,-1 0,-4 14,3-6,1 1,-6 7,4-1,1 3,-5-2,4 6,1 5,-5-10,4 13,-1 6,-2-19,2 20,-2-10,1 1,-2-10,2 20,0-1,-2-21,2 18,-1-6,-1-11,0 7,0-4,0-4,0 3,-1-5,1 2,-2-7,2-4,0 10,2-12,-2 13</inkml:trace>
  <inkml:trace contextRef="#ctx0" brushRef="#br0" timeOffset="2">334 31,'0'-3,"0"1,0 1,0-2,0 1,0 1,0-2,0 1,0 1,0-1,0 1,0 0,0-1,0 1,0 0,0 0,0 0,0 1,0-1,0 0,0 2,0 0,0 0,1 2,0 15,0-2,2 25,-2-18,1 2,0 26,-1-26,1 0,-4-7,3-13,0-1,-3 2,2-3,0-1,-1 5,1-5,0-3,0 2,0-3,1 1,1-2,-2 2,1-2,-1-4,0 4,1-6,1-7,-1 11,3-13,7-9,-9 20,6-4,2-5,-8 12,5-3,1 0,-5 5,2 1,3 2,-7-1,5 4,0 3,-4-5,2 5,0 5,-3-10,1 10,-4 2,2-11,-3 9,-3 2,4-12,-4 9,-4-1,8-9,-7 7,-3-1,11-6,-8 3,-1-3,10-1,-10-2,0-3,10 5,-10-8,2-1,8 9,-5-8,1-1,4 9,1-8,4-1,-5 9,0 0</inkml:trace>
  <inkml:trace contextRef="#ctx0" brushRef="#br0" timeOffset="3">544 157,'1'-1,"-1"0,0 1,0-2,0 2,0-1,0-1,0 2,0-2,0 1,0 0,0 0,0 0,0 0,-1-1,0 2,0-1,0 0,1 0,-2 1,1 0,0 0,-1 0,-9 4,3-1,-7 5,9-3,1 0,-3 7,6-6,1 1,0 8,1-8,1 0,2 8,0-10,0 1,3 5,-2-8,0 2,6 1,-6-4,2 0,7 0,-9-1,3-2,3-1,-6 1,0-1,3-2,-4 3,0-3,1-4,-2 6,0-7,-1-4,-1 8,-1-7,-4-7,4 14,-4-8,-2-3,5 12,-3-4,0 2,3 5,-2-1,-1 3,3 0,-3 4,-3 1,7-4,-6 4,1 2,4-6,-4 3,6-5</inkml:trace>
  <inkml:trace contextRef="#ctx0" brushRef="#br0" timeOffset="4">634 54,'1'-1,"0"-1,0 0,0 1,-1 1,1-2,0 0,-1 2,0-2,0 1,0 0,0-1,0 2,0-1,0 0,0 1,0-1,1 2,2 3,-2-1,-1-2,2 34,-1-12,-1-12,1 22,0-13,-1-9,2 17,-2-11,1-8,0 10,0-10,0-3,0 5,0-8,-1-1,1 0,0-1,2-2,-2 2,1-4,-2 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1:54.714"/>
    </inkml:context>
    <inkml:brush xml:id="br0">
      <inkml:brushProperty name="width" value="0.035" units="cm"/>
      <inkml:brushProperty name="height" value="0.035" units="cm"/>
      <inkml:brushProperty name="color" value="#0FC1A8"/>
    </inkml:brush>
  </inkml:definitions>
  <inkml:trace contextRef="#ctx0" brushRef="#br0">145 38,'0'-1,"1"0,0-1,0 1,1 1,-2-1,2 0,0-2,-1 2,-1 0,0 0,0 0,0 1,0-1,0 0,0 0,0 0,0 0,0 1,-1-2,0 0,1 2,-1-2,-12-3,10 3,-13-2,4 3,9 1,-13 0,4 2,9-2,-12 5,6 0,5-3,-7 8,4-3,3-3,-4 8,2-2,4-6,-4 12,5-4,0-6,2 13,1-8,-2-5,4 8,-1-6,-1-4,5 4,-2-5,-2-1,7 1,-4-3,-1-1,7-4,-4 0,-1 1,6-6,-6 3,-1 1,5-9,-6 7,-1-1,3-8,-5 8,1-1,0-8,-2 12,-1-3,0-1,0 6,0 2,0-3,0 4,-1 0,0 0,1 5,-1 0,0-3,2 4,-1 7,0-8,1 8,0 6,-1-11,2 7,0 7,-1-13,1 4,1 7,-2-14,1 4,1 2,-3-8,3 2,-2 0,-1-4,2 0,2-5,-4 3,4-8,-4 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2:00.098"/>
    </inkml:context>
    <inkml:brush xml:id="br0">
      <inkml:brushProperty name="width" value="0.035" units="cm"/>
      <inkml:brushProperty name="height" value="0.035" units="cm"/>
      <inkml:brushProperty name="color" value="#0FC1A8"/>
    </inkml:brush>
  </inkml:definitions>
  <inkml:trace contextRef="#ctx0" brushRef="#br0">15 16,'0'-1,"2"-2,0 2,-1-1,0 0,-1 2,1-1,0-1,-1 2,1-1,1 0,-2 0,2 0,-4 4,2-2,0 2,0-2,-2 33,1-1,1-23,-1 12,-1 9,1-22,1 12,-2 16,2-27,-2 23,0 14,1-34,1 22,1-16,-1-15,-2 7,2-3,0-7,0 2,-1-4,0 0,3 2,-2-3,0 2,0-2,-2-2,1 3,-2-4,-1-6,3 10,1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52:04.088"/>
    </inkml:context>
    <inkml:brush xml:id="br0">
      <inkml:brushProperty name="width" value="0.035" units="cm"/>
      <inkml:brushProperty name="height" value="0.035" units="cm"/>
      <inkml:brushProperty name="color" value="#0FC1A8"/>
    </inkml:brush>
  </inkml:definitions>
  <inkml:trace contextRef="#ctx0" brushRef="#br0">25 4,'-2'0,"1"-1,1 1,-2-1,1 0,1 1,-1 0,-1 0,1 0,0 0,1 0,-1 0,-1 0,2 0,-2 0,2 0,-1 0,0 0,-1 0,2 0,-1 0,-1 0,2 0,-1 0,3 0,-1 1,0-1,0 0,3 1,-2-1,0 0,29 9,-17-6,0 1,10 1,-15-3,2 0,4 0,-9-1,-1-1,1 0,-4 0,0 0,1 0,-3 0,1 0,0 0,-1 0,-3 0,-6-1,5 1,4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0:53.596"/>
    </inkml:context>
    <inkml:brush xml:id="br0">
      <inkml:brushProperty name="width" value="0.035" units="cm"/>
      <inkml:brushProperty name="height" value="0.035" units="cm"/>
      <inkml:brushProperty name="color" value="#0FC1A8"/>
    </inkml:brush>
  </inkml:definitions>
  <inkml:trace contextRef="#ctx0" brushRef="#br0">88 16,'0'-2,"0"0,0 1,0-1,1 0,0 1,0 0,1 0,-1-1,0 1,0 0,1 1,-1 0,1 2,0 2,2 34,0 7,-2-22,3 7,2 30,-4 3,-2-44,-1-12,0 6,2-2,1 0,-2-7,0 3,-2-8,0 4,0-1,1 1,-2-3,1 2,1-5,0 0,0 1,-1 1,0 0,1 0,-2-2,0 0,0 0,1 1,-4-4,1 1,1 1,0-1,3 5</inkml:trace>
  <inkml:trace contextRef="#ctx0" brushRef="#br0" timeOffset="549">0 191,'1'0,"1"0,2-1,0-1,28-1,-3 0,-2-1,-13 3,-1 0,10 0,-17 1,12-1,3 0,-17 0,9 0,1 0,-4-1,-4 1,-5 1,4-2,-2 2,-2 0,-3 2,-1-4,1 2,-3-1,5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0:54.792"/>
    </inkml:context>
    <inkml:brush xml:id="br0">
      <inkml:brushProperty name="width" value="0.035" units="cm"/>
      <inkml:brushProperty name="height" value="0.035" units="cm"/>
      <inkml:brushProperty name="color" value="#0FC1A8"/>
    </inkml:brush>
  </inkml:definitions>
  <inkml:trace contextRef="#ctx0" brushRef="#br0">0 8,'0'-2,"0"1,0-1,0 0,0 4,1 1,1 29,2-1,-3-15,3 7,2 13,-4-27,2 14,1 8,0 9,-3-27,2 9,-3-13,-1-2,-1-4,1-1,1-1,-2-3,0-1,0-1,1-3,1-5,1-6,-2 13,2-12,-1 5,0-1,2-1,-1 2,0-1,1 2,1-1,-1 2,3-9,-2 11,-1 1,0-1,2 6,-1 0,0 0,1 0,-1 5,1 1,-1-1,5 7,-5-3,0 1,2 11,-3-10,0 2,-1 0,1 0,2 10,-3-3,-1-11,-1 1,1 1,0-4,-3-3,2 1,0-1,-2-2,1 0,1-2,0-4,0 3,-2-1,2 4</inkml:trace>
  <inkml:trace contextRef="#ctx0" brushRef="#br0" timeOffset="614">184 145,'1'0,"0"1,2-1,-1 1,1-1,0 0,18 4,-3-4,-3-4,0-2,-4 0,-2 0,0-1,-4 4,-3-1,2-3,-3 6,2-3,-1 1,0-2,-2 4,1-2,-1-1,-1-2,1 4,-1-2,-1 0,-4-3,5 5,-2-2,-3 0,-1-2,4 4,-2-2,2 4,-7-1,5 0,0 3,-3 1,5-2,-3 1,1 5,-3 3,5-6,-9 11,6-7,2 0,-5 8,2 2,4-9,3 1,-1 2,1-5,-1 2,5-1,0 3,-1-5,6 7,-3-7,-1-1,8 2,-5-5,-2 0,9 0,-6-3,-2 0,1 0,-2-5,1 1,-2 1,1-1,-6 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9"/>
    </inkml:context>
    <inkml:brush xml:id="br0">
      <inkml:brushProperty name="width" value="0.05" units="cm"/>
      <inkml:brushProperty name="height" value="0.05" units="cm"/>
      <inkml:brushProperty name="color" value="#008C3A"/>
    </inkml:brush>
  </inkml:definitions>
  <inkml:trace contextRef="#ctx0" brushRef="#br0">25373 7120 16383 0 0,'0'4'0'0'0,"0"-2"0"0"0,0 2 0 0 0,0-1 0 0 0,0 0 0 0 0,0 0 0 0 0,0 0 0 0 0,0 0 0 0 0,0 4 0 0 0,0 0 0 0 0,0 0 0 0 0,0-4 0 0 0,0 4 0 0 0,0-4 0 0 0,0 0 0 0 0,0 1 0 0 0,0-2 0 0 0,0 6 0 0 0,0-6 0 0 0,0 1 0 0 0,0 1 0 0 0,0-2 0 0 0,0 2 0 0 0,0-1 0 0 0,0-1 0 0 0,0 2 0 0 0,0-1 0 0 0,0 1 0 0 0,0-2 0 0 0,0 1 0 0 0,0 1 0 0 0,0-2 0 0 0,0 2 0 0 0,0-1 0 0 0,0 0 0 0 0,0 0 0 0 0,0-7 0 0 0,0 2 0 0 0,0-1 0 0 0,0-1 0 0 0,0 2 0 0 0,0-2 0 0 0,0 1 0 0 0,0 0 0 0 0,0 0 0 0 0,3-1 0 0 0,-3 1 0 0 0,0 0 0 0 0,4 0 0 0 0,-1-1 0 0 0,0 4 0 0 0,-3-2 0 0 0,3-1 0 0 0,0-1 0 0 0,1 2 0 0 0,-1-2 0 0 0,0 4 0 0 0,1-3 0 0 0,-4 0 0 0 0,3 3 0 0 0,1-3 0 0 0,-1-1 0 0 0,0 2 0 0 0,0-2 0 0 0,0 4 0 0 0,-3-3 0 0 0,0 0 0 0 0,4 3 0 0 0,-4-3 0 0 0,3 0 0 0 0,1-1 0 0 0,-4 2 0 0 0,3 2 0 0 0,-3-4 0 0 0,3 1 0 0 0,-3 0 0 0 0,4 3 0 0 0,-4-3 0 0 0,3 3 0 0 0,1-4 0 0 0,-2 2 0 0 0,1 2 0 0 0,1-4 0 0 0,-1 4 0 0 0,1 0 0 0 0,-1 0 0 0 0,0 0 0 0 0,1 0 0 0 0,-1 0 0 0 0,0 0 0 0 0,0 0 0 0 0,0 0 0 0 0,1 0 0 0 0,-1 0 0 0 0,1 0 0 0 0,-1 0 0 0 0,1 0 0 0 0,-1 0 0 0 0,0 0 0 0 0,0 0 0 0 0,0 0 0 0 0,-3 4 0 0 0,4-4 0 0 0,-4 2 0 0 0,3-2 0 0 0,-3 4 0 0 0,3-4 0 0 0,-3 3 0 0 0,0-3-16383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0:56.792"/>
    </inkml:context>
    <inkml:brush xml:id="br0">
      <inkml:brushProperty name="width" value="0.035" units="cm"/>
      <inkml:brushProperty name="height" value="0.035" units="cm"/>
      <inkml:brushProperty name="color" value="#0FC1A8"/>
    </inkml:brush>
  </inkml:definitions>
  <inkml:trace contextRef="#ctx0" brushRef="#br0">124 22,'1'0,"2"0,-2 0,1 0,0 0,-1-1,0 0,-1-1,0 0,0 1,-1-1,-12-4,-1 2,-3 1,3 4,-2 4,3 1,7-2,1-2,-4 5,8-6,-4 3,3 2,-4 5,5-10,-2 5,1 2,-1 7,2-13,-1 7,3 2,-1 4,0-11,0 5,3 0,0 6,-2-11,0 5,3-1,0 4,-2-9,5 9,1-5,-6-5,3 3,3-5,3 2,-7-2,3 1,1-3,3-1,-6 2,11-6,0-4,-9 6,0-3,1-1,-4 4,4-12,-5 7,-1 4,2-5,-4 11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07.747"/>
    </inkml:context>
    <inkml:brush xml:id="br0">
      <inkml:brushProperty name="width" value="0.035" units="cm"/>
      <inkml:brushProperty name="height" value="0.035" units="cm"/>
      <inkml:brushProperty name="color" value="#0FC1A8"/>
    </inkml:brush>
  </inkml:definitions>
  <inkml:trace contextRef="#ctx0" brushRef="#br0">1 25,'0'-3,"-1"2,1 0,0-1,0 3,0 1,0 1,1 0,2 33,1-6,1-3,2-4,1-3,-5-11,0-4,4 7,-6-9,2 3,3-2,-4-2,1-3,3 1,-5 0,3-3,4-1,-4 2,0-2,3-5,-6 7,7-10,0-5,-4 8,0-2,3-10,-6 20,4-19,-1 1,-2 10,-2 1,2-5,-1 13,1-12,-2 3,0 3,0 4,0-3,0 5,0-2,1 2,-1-2,0 2,0-1,-1 3,0-1,-1 1,1-2,0 1,2 2,-1 3,0-5,0 2,1 4,1 6,-1-11,0 5,0 5,1 8,-2-17,1 9,0 1,1 7,-1-16,0 8,0-2,0 4,-1-11,0 6,2-5,-1 2,-1-5,1 3,-1-2,1 1,-1-2,1 0,-2-1,1-2,0 1,0 0,0 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09.037"/>
    </inkml:context>
    <inkml:brush xml:id="br0">
      <inkml:brushProperty name="width" value="0.035" units="cm"/>
      <inkml:brushProperty name="height" value="0.035" units="cm"/>
      <inkml:brushProperty name="color" value="#0FC1A8"/>
    </inkml:brush>
  </inkml:definitions>
  <inkml:trace contextRef="#ctx0" brushRef="#br0">0 46,'0'-1,"0"-2,1 5,0 0,0 2,3 32,-1-5,0-4,-1-13,0-4,0 8,-2-15,3 7,0 1,-1-6,-1-4,0 3,-1-4,0-2,0-1,-1 1,1 2,-3-4,0-4,-1-5,2 6,-2-5,1 2,2-2,-1-12,2 24,-2-12,2 2,2-12,-2 22,0-10,2 1,1-7,-3 15,2-7,2 2,1-5,-5 11,3-6,1 3,3-2,-7 5,4-3,1 2,2 2,-6-1,3 0,0 1,3 1,-5-2,2 1,0 1,3-1,-6 0,3-1,-1 2,-1-1,-1 0,1 0,-4-1,2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13.569"/>
    </inkml:context>
    <inkml:brush xml:id="br0">
      <inkml:brushProperty name="width" value="0.035" units="cm"/>
      <inkml:brushProperty name="height" value="0.035" units="cm"/>
      <inkml:brushProperty name="color" value="#0FC1A8"/>
    </inkml:brush>
  </inkml:definitions>
  <inkml:trace contextRef="#ctx0" brushRef="#br0">1 98,'0'-1,"1"-3,0 3,-1-1,1 0,0 1,-1 0,0-1,0 0,0 3,0 2,0 0,0 32,3-6,0-5,-1-12,-2-5,1 0,0-1,0 1,-1-7,0 1,0 1,0 0,1-2,0 0,-2-3,0-2,1 3,-2-5,0-7,1 7,0-5,0-15,0 18,4-19,1-14,-2 21,1 17,3-13,-4 12,4-2,3-2,1 7,2 4,-6-1,0 2,7 4,-10-6,6 6,2 1,-5-3,-6-2,0-3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20.573"/>
    </inkml:context>
    <inkml:brush xml:id="br0">
      <inkml:brushProperty name="width" value="0.035" units="cm"/>
      <inkml:brushProperty name="height" value="0.035" units="cm"/>
      <inkml:brushProperty name="color" value="#0FC1A8"/>
    </inkml:brush>
  </inkml:definitions>
  <inkml:trace contextRef="#ctx0" brushRef="#br0">0 141,'0'-3,"1"1,0 1,0-1,0 0,1 0,-1 1,0 0,1 0,0 0,2 0,-1-1,0 1,23 0,-3-1,-4-1,-9 2,-2-1,1 0,-3 0,2 0,-1-2,-1 0,-1 1,0 0,-1-1,-1 0,0 0,-1 0,-1-1,1 0,-1 0,0 0,-3 0,0 1,1-1,0 1,-2 0,-1 1,0-1,0 1,-2 2,-6-1,-2 4,7-2,-4 5,-8 2,13-4,-6 5,-6 3,9-6,4 1,-7 5,8-8,-1 7,-2 5,4-8,4 1,-1 8,0-12,2 9,5 1,-4-7,1-1,7 3,-9-7,8 2,4 0,-7-2,1-4,8 1,-15 1,14-5,2-2,-9 4,0-2,8-5,-15 9,11-8,-2-1,-4 6,-3-1,-3 5</inkml:trace>
  <inkml:trace contextRef="#ctx0" brushRef="#br0" timeOffset="739">188 4,'1'-2,"2"0,-1 2,-1 2,0 1,0 2,0 28,0-4,0-14,1-4,-1 6,0-11,0 5,0-4,0 9,0-8,-2-5,1 5,0-5,0-3,0 1,0 0,0 0,1-4,0 2,0-4,1 2,-1-6,0 3,2-6,0 0,-1 4,1-1,2-3,1-1,-2 3,1-2,0 3,1 0,0 1,0 0,-1 4,0 1,0 0,0 1,0 5,-1-3,1 7,-1-3,-2 3,1 0,0 2,0-1,-1 3,0-2,0 4,-1-3,0 1,1 12,-1-1,0-10,-1-4,0 9,0-14,0 7,0-2,0-3,-1-6,0 0,1 1,-1-4,0-5,0 5,1 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21.915"/>
    </inkml:context>
    <inkml:brush xml:id="br0">
      <inkml:brushProperty name="width" value="0.035" units="cm"/>
      <inkml:brushProperty name="height" value="0.035" units="cm"/>
      <inkml:brushProperty name="color" value="#0FC1A8"/>
    </inkml:brush>
  </inkml:definitions>
  <inkml:trace contextRef="#ctx0" brushRef="#br0">77 3,'1'0,"0"-2,1 1,-1 1,1 0,0 1,-1 2,-1 0,1 34,0-4,1 6,1 8,0 8,-2 3,0-29,1-33,-2 11,-1-5,1 3,0-4,-1 2,1-2,0 1,-1-3,0 1,1-3,-4-1,-1-1,3 3,-1-2,-2-5,5 9</inkml:trace>
  <inkml:trace contextRef="#ctx0" brushRef="#br0" timeOffset="1">0 155,'0'-1,"0"-1,1 0,0 0,0 1,0-1,2 1,0-1,1 0,1 1,27-3,-6 1,-3 2,-11 0,-5 2,0-1,0 0,1 0,-8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25.457"/>
    </inkml:context>
    <inkml:brush xml:id="br0">
      <inkml:brushProperty name="width" value="0.035" units="cm"/>
      <inkml:brushProperty name="height" value="0.035" units="cm"/>
      <inkml:brushProperty name="color" value="#0FC1A8"/>
    </inkml:brush>
  </inkml:definitions>
  <inkml:trace contextRef="#ctx0" brushRef="#br0">0 12,'0'-1,"1"0,0-1,0 1,0 0,1 0,-1-1,-1 1,1 0,-1 3,1 0,0 1,1 31,2-4,1 6,-2-18,1 6,2 21,-5-38,4 18,-4 4,1-7,-2-19,1 10,-1-3,2 5,-2-12,2 7,0-6,0 4,-1-6,1 3,-4-12,2 5,0 1,-1-1,0-1,1 2,-1-2,0-2,1-2,0 4,0-2,0 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37.135"/>
    </inkml:context>
    <inkml:brush xml:id="br0">
      <inkml:brushProperty name="width" value="0.035" units="cm"/>
      <inkml:brushProperty name="height" value="0.035" units="cm"/>
      <inkml:brushProperty name="color" value="#0FC1A8"/>
    </inkml:brush>
  </inkml:definitions>
  <inkml:trace contextRef="#ctx0" brushRef="#br0">115 19,'0'-2,"0"0,0 1,0-2,1 2,-1-1,0 0,-1 4,-10-2,6 0,2 0,-4 0,5 0,-1 2,-2-2,3 0,0 1,-2 1,2-2,-1 2,-1 1,2-1,-2 0,-1 1,3-2,-4 2,-1 1,3-2,2 1,-4 1,5-3,-2 3,0 1,1-2,0 0,-1 1,3-3,-3 3,1 0,1-2,1 1,-2 2,2-3,-1 1,0 3,1-5,0 5,0 3,0-5,0 0,0 4,0-8,1 7,0 0,0-4,0 0,1 3,-2-6,3 5,0-1,-1-3,0 1,2 2,-4-4,2 3,2-1,1 1,-5-3,3 2,0-1,3 2,-6-3,3 2,0-2,1 1,-4 0,2-1,0 0,3 0,-4 0,2 0,-2 0,3-2,-3 2,0-1,2 0,-3 1,2-1,-1 1,2-2,-2 2,0-1,1 1,2-2,-3 2,1-1,0-1,0-1,-1 3,1-2,-1 0,3-2,-3 3,1-1,1-1,1-1,-3 3,1-2,-1 0,2-1,-2 3,3-4,-3 1,0 3,0-1,0-1,0-1,-1 3,1-2,-1 0,1-1,-1 2,1-1,-2-2,1-1,0 2,0-1,-1 0,1-1,-1 2,1-1,-2 0,1 0,0 2,0-2,0 2,0-1,-1 1,2 0,-2 1,1-1,-1 0,0 0,1 1,-1-1,-1 1,1 0,1 1,-1 0,1 0,-1 0,1 1,1 0,-1 0,1 0,-1 1,1-1,-1 1,1-1,1 0,-1 0,0 1,0-1,-1 1,0 0,0 0,0 0,1 1,0 0,0-2</inkml:trace>
  <inkml:trace contextRef="#ctx0" brushRef="#br0" timeOffset="1574">296 45,'1'-3,"-1"2,0-1,0 1,0-1,0 0,0 2,0-2,0 1,0-2,0 2,0-1,-5-4,0 0,0 1,0 2,-2 0,-1 2,-1 1,-2 1,2 2,-3 2,12-5,-11 4,2 3,4-4,1 3,-4 3,8-9,-8 11,3 1,2-6,1 0,-1 7,3-12,-1 6,2 1,1 5,-2-12,1 6,2-1,2 4,-5-9,3 4,1-1,4 3,-7-7,3 4,0-1,4 1,-7-3,3 1,1-1,4 0,-8 0,4 0,-1-3,3-1,-6 3,4-1,-1-3,3-1,-6 4,3-2,-1-2,-3 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54.368"/>
    </inkml:context>
    <inkml:brush xml:id="br0">
      <inkml:brushProperty name="width" value="0.035" units="cm"/>
      <inkml:brushProperty name="height" value="0.035" units="cm"/>
      <inkml:brushProperty name="color" value="#0FC1A8"/>
    </inkml:brush>
  </inkml:definitions>
  <inkml:trace contextRef="#ctx0" brushRef="#br0">130 228,'0'-1,"1"-1,0 1,0-1,0 1,0 0,0 0,1 0,-1-1,0 1,-1-2,0 2,0-1,0 1,-5-4,-1-1,0 0,0 1,0 0,1 1,2 1,1 4,-4-3,6 2,-8 0,0 0,4 0,1 1,-5 1,7-1,-4 0,1 2,-4-1,7-1,-3 0,-1 3,-1 1,5-4,-3 2,1 1,-2 3,4-6,-4 7,1 2,1-5,2 1,-1 6,2-11,-1 10,2 2,0-7,1 0,3 6,-5-12,7 10,0-1,-3-5,2-1,4 2,-10-5,10 3,0-3,-5 0,0-1,0 0,-2-2,2 1,0-2,2-3,-7 6,3-3,1-2,0-2,-3 4,2-2,-1-1,2-7,-4 12,2-6,-1-2,1-6,-1 14,0-7,-2 2,0-5,0 10,1-5,0 3,0-2,-1 4,1-2,-1 3,0 0,1 0,0 0,0 1,0-1,0 4,1-2,0-1,-1 3,1 1,-1-2,1 1,1 3,-1 2,0-5,0 3,0 4,1 1,-1-5,1 3,1 2,0 2,-1-6,1 2,0 0,-1 1,1-3,0 2,0-2,-1 0,0-3,0 2,-1-4,1 0,-1-1,0 1,-1-4,0 1,-1-3,1 4</inkml:trace>
  <inkml:trace contextRef="#ctx0" brushRef="#br0" timeOffset="1672">231 0,'1'0,"0"0,1 0,0 0,0 0,-1 0,1 3,-1 1,4 34,-1-3,1-1,-1 8,0 5,-1-23,-1 1,-2 21,0-38,1-8,0 12,0-7,0-9,0 4,-1 0,-1-1,0-1,1 0,-1 1,1-2,0 3,-2-2,0-3,1 2,-1 1,2 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57.232"/>
    </inkml:context>
    <inkml:brush xml:id="br0">
      <inkml:brushProperty name="width" value="0.035" units="cm"/>
      <inkml:brushProperty name="height" value="0.035" units="cm"/>
      <inkml:brushProperty name="color" value="#0FC1A8"/>
    </inkml:brush>
  </inkml:definitions>
  <inkml:trace contextRef="#ctx0" brushRef="#br0">1 25,'1'0,"0"0,1 0,2 0,-2-1,1 0,24-5,-3 1,-1 0,-11 3,-3 0,8 1,-2 1,-4 0,-6 0,-1 0,0 0,-3 0,0 0,0 1,-3-3,2 2</inkml:trace>
  <inkml:trace contextRef="#ctx0" brushRef="#br0" timeOffset="1451">212 11,'0'-1,"1"0,0 1,2 0,-2 3,-1-1,0 2,1 0,-1 32,1-9,-1-7,1-4,-1-4,0-6,0-2,0 4,0-6,1 0,-1 2,0-3,-1-3,1 2,0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0"/>
    </inkml:context>
    <inkml:brush xml:id="br0">
      <inkml:brushProperty name="width" value="0.05" units="cm"/>
      <inkml:brushProperty name="height" value="0.05" units="cm"/>
      <inkml:brushProperty name="color" value="#008C3A"/>
    </inkml:brush>
  </inkml:definitions>
  <inkml:trace contextRef="#ctx0" brushRef="#br0">25877 7020 16383 0 0,'-4'0'0'0'0,"1"0"0"0"0,-1 0 0 0 0,1 0 0 0 0,-1 0 0 0 0,1 0 0 0 0,-1 0 0 0 0,1 0 0 0 0,-1 0 0 0 0,1 0 0 0 0,-1 0 0 0 0,1 0 0 0 0,0 0 0 0 0,3 4 0 0 0,-4-4 0 0 0,4 2 0 0 0,0 2 0 0 0,-3-4 0 0 0,3 3 0 0 0,0 0 0 0 0,-4-3 0 0 0,4 4 0 0 0,0-2 0 0 0,0 2 0 0 0,-3-1 0 0 0,3 0 0 0 0,-4 1 0 0 0,4-1 0 0 0,0 0 0 0 0,0 0 0 0 0,0 1 0 0 0,0-1 0 0 0,0 0 0 0 0,0 0 0 0 0,0 0 0 0 0,0 1 0 0 0,0-1 0 0 0,0 0 0 0 0,0 0 0 0 0,0 0 0 0 0,0 1 0 0 0,0-1 0 0 0,4-3 0 0 0,-4 3 0 0 0,3 0 0 0 0,-3 0 0 0 0,3-3 0 0 0,-3 4 0 0 0,4-4 0 0 0,-1 3 0 0 0,1-3 0 0 0,-4 4 0 0 0,3-4 0 0 0,1 2 0 0 0,-1-2 0 0 0,0 0 0 0 0,1 0 0 0 0,-1 3 0 0 0,1-3 0 0 0,-1 0 0 0 0,0 0 0 0 0,1 0 0 0 0,-1 0 0 0 0,1 0 0 0 0,-2 0 0 0 0,1 0 0 0 0,1 0 0 0 0,-1 0 0 0 0,1 0 0 0 0,-1 0 0 0 0,1 0 0 0 0,-1 0 0 0 0,0 0 0 0 0,1 0 0 0 0,-1 0 0 0 0,1 0 0 0 0,-1 0 0 0 0,0 0 0 0 0,1 0 0 0 0,-1 0 0 0 0,1 0 0 0 0,-1 0 0 0 0,0 0 0 0 0,1 0 0 0 0,-1-3 0 0 0,1 0 0 0 0,-1 3 0 0 0,-3-3 0 0 0,3 0 0 0 0,1-1 0 0 0,0-3 0 0 0,-1 4 0 0 0,-3 0 0 0 0,3-1 0 0 0,-3 1 0 0 0,4 0 0 0 0,-4-4 0 0 0,0 3 0 0 0,0 1 0 0 0,0-4 0 0 0,0 4 0 0 0,0-8 0 0 0,0 4 0 0 0,0 3 0 0 0,0-2 0 0 0,0 2 0 0 0,0 1 0 0 0,0-1 0 0 0,0 2 0 0 0,0-1 0 0 0,0-1 0 0 0,0 1 0 0 0,-4 3 0 0 0,1-4 0 0 0,3 2 0 0 0,-3 2 0 0 0,3-4 0 0 0,-4 4 0 0 0,4-3 0 0 0,-3-1 0 0 0,-1 4 0 0 0,1-3 0 0 0,-1 3 0 0 0,4-3 0 0 0,-3 3 0 0 0,-1 0 0 0 0,1 0 0 0 0,-1 0 0 0 0,1 0 0 0 0,-1 0 0 0 0,1 0 0 0 0,0 0 0 0 0,-1 0 0 0 0,4 3 0 0 0,0 0 0 0 0,0 1 0 0 0,0-1 0 0 0,3 0 0 0 0,1 0 0 0 0,-1-3 0 0 0,1 3 0 0 0,-1 1 0 0 0,1-1 0 0 0,-1 0 0 0 0,0 0 0 0 0,1 0 0 0 0,-1 1 0 0 0,1-1 0 0 0,-4 1 0 0 0,3-4 0 0 0,0 2 0 0 0,-3 1 0 0 0,4-3 0 0 0,-4 4 0 0 0,3-4 0 0 0,1 3 0 0 0,-1-3 0 0 0,0 0 0 0 0,1 0 0 0 0,-1 0 0 0 0,1 0 0 0 0,-1 0 0 0 0,0 0 0 0 0,1 0 0 0 0,-1 0 0 0 0,1 0 0 0 0,-2 0 0 0 0,2 0 0 0 0,-1 0 0 0 0,0 0 0 0 0,1-3 0 0 0,-1-1 0 0 0,1 1 0 0 0,-1-4 0 0 0,1 4 0 0 0,-4-1 0 0 0,3 1 0 0 0,1 3 0 0 0,-4-3 0 0 0,3 0 0 0 0,0-1 0 0 0,1-2 0 0 0,0 2 0 0 0,-1 1 0 0 0,-3-1 0 0 0,3 4 0 0 0,-3-3 0 0 0,4 0 0 0 0,-1 0 0 0 0,-3 0 0 0 0,4-1 0 0 0,-4 12 0 0 0,0-2 0 0 0,0 2 0 0 0,0 3 0 0 0,0-3 0 0 0,0 3 0 0 0,0 1 0 0 0,0-5 0 0 0,0 4 0 0 0,0-3 0 0 0,0-1 0 0 0,0 0 0 0 0,3-4 0 0 0,-3 4 0 0 0,3-4 0 0 0,-3 1 0 0 0,0-1 0 0 0,0 0 0 0 0,4 0 0 0 0,-1 1 0 0 0,1-4 0 0 0,-1 0 0 0 0,1 0 0 0 0,-1 0 0 0 0,0 0 0 0 0,1 0 0 0 0,-1 0 0 0 0,1 0 0 0 0,-1 0 0 0 0,0 0 0 0 0,1 0 0 0 0,-1-4 0 0 0,1 1 0 0 0,-1-4 0 0 0,0-1 0 0 0,1 2 0 0 0,0-2 0 0 0,-1 2 0 0 0,2-7 0 0 0,2-1 0 0 0,-3 10 0 0 0,-1 2 0 0 0,-3-1 0 0 0,0-1 0 0 0,3 4 0 0 0,-3-3 0 0 0,4 3 0 0 0,-4 3 0 0 0,3 0 0 0 0,1 4 0 0 0,0 1 0 0 0,0-2 0 0 0,-1-2 0 0 0,1 3 0 0 0,0 0 0 0 0,-1-4 0 0 0,4 5 0 0 0,1-5 0 0 0,-5 0 0 0 0,1 0 0 0 0,3 1 0 0 0,-3-4 0 0 0,-1 0 0 0 0,1 0 0 0 0,-1 0 0 0 0,0 0 0 0 0,5 0 0 0 0,-5 0 0 0 0,0 0 0 0 0,4 0 0 0 0,-4 0 0 0 0,0 0 0 0 0,1-4 0 0 0,-1 1 0 0 0,1-4 0 0 0,-1 4 0 0 0,1-5 0 0 0,0 6 0 0 0,-1-6 0 0 0,-3 1 0 0 0,4 0 0 0 0,-4-1 0 0 0,4 2 0 0 0,-4-2 0 0 0,4 2 0 0 0,-4-2 0 0 0,0 2 0 0 0,0-6 0 0 0,0 6 0 0 0,0 2 0 0 0,0-3 0 0 0,0 3 0 0 0,0 2 0 0 0,0-2 0 0 0,3 4 0 0 0,1 0 0 0 0,-1 0 0 0 0,4 0 0 0 0,0 0 0 0 0,1 0 0 0 0,-5 0 0 0 0,5 0 0 0 0,-5 0 0 0 0,1 0 0 0 0,3 0 0 0 0,-3-7 0 0 0,-1 4 0 0 0,1-4 0 0 0,0 3 0 0 0,-1-2 0 0 0,0 2 0 0 0,0-3 0 0 0,1 3 0 0 0,-4 2 0 0 0,0-2 0 0 0,3 4 0 0 0,-3-3 0 0 0,4 3 0 0 0,-1 7 0 0 0,-3 5 0 0 0,5-1 0 0 0,-5 6 0 0 0,0 0 0 0 0,0-5 0 0 0,4 5 0 0 0,-4 0 0 0 0,0 0 0 0 0,4-5 0 0 0,-4 0 0 0 0,0-1 0 0 0,0-4 0 0 0,0 5 0 0 0,0-5 0 0 0,0-4 0 0 0,0 4 0 0 0,0-3 0 0 0,0-2 0 0 0,0 2 0 0 0,0-1 0 0 0,-3-3 0 0 0,-1 0 0 0 0,1 0 0 0 0,-1 0 0 0 0,1 0 0 0 0,-1 0 0 0 0,1 0 0 0 0,0 0 0 0 0,-1-3 0 0 0,12 3 0 0 0,4 0 0 0 0,12 0 0 0 0,2 0 0 0 0,-8-4 0 0 0,0-5 0 0 0,0 4 0 0 0,-1 2 0 0 0,-4-5 0 0 0,-1 3 0 0 0,-4 2 0 0 0,-1 0 0 0 0,-4-1 0 0 0,1 1 0 0 0,-1 3 0 0 0,-3 0-16383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1:59.274"/>
    </inkml:context>
    <inkml:brush xml:id="br0">
      <inkml:brushProperty name="width" value="0.035" units="cm"/>
      <inkml:brushProperty name="height" value="0.035" units="cm"/>
      <inkml:brushProperty name="color" value="#0FC1A8"/>
    </inkml:brush>
  </inkml:definitions>
  <inkml:trace contextRef="#ctx0" brushRef="#br0">1 2,'1'-1,"0"1,1 0,0 0,-2 0</inkml:trace>
  <inkml:trace contextRef="#ctx0" brushRef="#br0" timeOffset="1641">159 86,'2'0,"-1"0,1 0,-1-2,-1 1,0 0,-2-2,1 2,-2 1,1 0,-15 1,7 1,0 2,5-3,0 2,-3 4,4-4,2 2,-2-1,2 2,-2 6,0-3,3-6,-1 3,1 1,0 3,1-6,-1 3,3-1,0 5,-1-5,3-2,-1 1,-2-2,1 1,1-1,3 2,2-2,-2-2,-2 0,1 0,1-3,1 1,-2-1,1 1,0-2,0-1,0 2,0-1,-1-2,-1 0,0 1,0 0,-2-1,1 1,-1 0,0 0,-2-1,0 1,0-1,0 1,-3-1,1 1,-2-2,-5-5,-2-2,-2 0,6 7,0 0,-8-3,11 6,-5 0,-3 3,6 0,3 3,-1-2,4-1</inkml:trace>
  <inkml:trace contextRef="#ctx0" brushRef="#br0" timeOffset="3377">211 94,'1'-2,"0"1,1 0,-1 0,0 0,0-1,0 2,1 0,-1 0,2 0,-2 1,-1 2,0-1,-1 27,0-14,0-5,1 14,2-3,-2-2,0-10,0-3,0 6,0-6,0-3,0-2,0 1,0-2,0 1,0 0,1-3,-1 0,0 1,0 0,1-2,-1 3,0-2,1 0,0-3,-1 5,0-3,1-1,0-3,-1 5,1-2,-1-2,2-4,-2 8,1-4,2-2,0-3,-2 8,1-4,2 0,1-4,-4 8,3-3,-1-1,2-1,-4 5,3-2,-2 1,4-2,-4 2,0 3,0-2,0 2,0-1,1 2,0 0,-1 0,1 1,0 1,3 7,2 3,-1 2,-4-7,-1 1,1 0,-1 0,0-1,-1 2,0 0,1-1,0 1,-1-1,0-1,1 1,-1 0,0-2,-1-1,1 2,0-1,-2-2,1-1,0 1,0-1,-2-1,1 0,-2-1,-1-1,2 0,2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5:31.804"/>
    </inkml:context>
    <inkml:brush xml:id="br0">
      <inkml:brushProperty name="width" value="0.035" units="cm"/>
      <inkml:brushProperty name="height" value="0.035" units="cm"/>
      <inkml:brushProperty name="color" value="#0FC1A8"/>
    </inkml:brush>
  </inkml:definitions>
  <inkml:trace contextRef="#ctx0" brushRef="#br0">82 17,'-35'10,"35"-10,-1-1,1 1,0 0,0-1,0 1,-1-1,1 1,-1 0,1 0,-1 0,-2 1,1 0,-1 1,1 0,-1 0,2 0,-6 9,5-7,-1 1,2-3,-5 12,5-10,-1 2,1-4,-1 9,1-9,-1 11,2-11,2 14,-2-12,1 5,0-7,3 13,-3-11,2 5,-3-7,6 9,-5-9,4 6,-4-6,6 5,-5-5,3 2,-4-2,10 1,-9-2,6 1,-6-1,12-3,-11 2,7-2,-7 2,9-6,-9 5,8-5,-9 5,8-9,-7 8,6-7,-7 7,2-11,-4 11,5-10,-4 10,2-11,-3 11,3-11,-3 11,-1-11,0 10,0-13,0 12,-15-32,14 30,-2 0,3 3,-16-11,13 11,2 2,-12-8,11 8,1 0,-8 2,7-1,3 0,-14 5,12-4,0-1,-9 11,8-8,2-2,-11 15,10-12,1-2,1-2</inkml:trace>
  <inkml:trace contextRef="#ctx0" brushRef="#br0" timeOffset="850">155 26,'15'92,"-15"-92,0-1,0 1,0-1,0 1,0 0,0 1,1 0,2 8,-1 2,-1 3,0 1,-1-10,0 8,0-9,0 2,0-3,1 5,-1-6,0-4,-1 2,1 1,0-1,-1-2,1 1,0-2,0 3,1-9,-1 7,3-17,-2 13,-1 3,12-49,-11 46,0-2,1 1,-1 5,12-23,-10 19,-2 5,13-13,-11 11,-1 2,9-1,-8 1,-2 1,13 8,-12-6,0-1,5 15,-5-11,-1-4,6 28,-5-23,-2-3,4 19,-3-15,-1-6,3 29,-2-24,-1-3,0 11,1-10,-1-3,0 11,0-10,0-1,-7-3,5 2,2 0,0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5:54.455"/>
    </inkml:context>
    <inkml:brush xml:id="br0">
      <inkml:brushProperty name="width" value="0.035" units="cm"/>
      <inkml:brushProperty name="height" value="0.035" units="cm"/>
      <inkml:brushProperty name="color" value="#0FC1A8"/>
    </inkml:brush>
  </inkml:definitions>
  <inkml:trace contextRef="#ctx0" brushRef="#br0">90 1,'15'137,"-15"-137,0 0,-1-1,1 1,0 0,-1 0,1 1,0-1,0 8,1 2,1 4,1 2,1 4,-2-10,-2 10,1-12,1 14,-1-16,0 15,-1-15,0 9,0-11,-1 13,1-12,0-4,0 5,0-4,0-2,0 1,-2-4,2 3,0-1,-1-2,1 2,0 0,-3-2,3 2,0 1,-5-7,3 5,2 1,-3-5,3 6</inkml:trace>
  <inkml:trace contextRef="#ctx0" brushRef="#br0" timeOffset="592">0 171,'60'-3,"-61"3,1 0,-1 0,2 0,0 0,0 0,10 0,-2-1,0 1,-4-1,15 0,-15 0,7 0,-9 1,14-1,-13 1,28-2,-27 2,0 0,-3 0,0 0,-1 0,-1 0,-2 0,-4 1,4-1,-3 2,4-2,-5 0,6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5:55.837"/>
    </inkml:context>
    <inkml:brush xml:id="br0">
      <inkml:brushProperty name="width" value="0.035" units="cm"/>
      <inkml:brushProperty name="height" value="0.035" units="cm"/>
      <inkml:brushProperty name="color" value="#0FC1A8"/>
    </inkml:brush>
  </inkml:definitions>
  <inkml:trace contextRef="#ctx0" brushRef="#br0">1 0,'11'63,"-11"-63,-1 0,1-1,-1 0,1 1,0 0,0-1,0 1,0 0,0 1,3 9,-1 0,0-1,0 1,-1-1,0-5,3 22,-3-17,1-1,-2-4,2 19,-1-16,6 28,-6-28,0-2,0-1,-1-1,0-3,1 2,-1-1,0-2,0 1,0-1,-1-1,1 1,0-10,0 9,0-6,0 6,2-14,-1 12,0-6,0 8,2-13,-2 11,2-7,-2 8,6-10,-6 10,5-7,-4 7,7-5,-7 6,6-5,-6 5,6-2,-6 3,6-2,-6 2,5 2,-6-1,6 1,-6-1,5 6,-5-5,5 5,-5-5,4 8,-4-8,7 29,-6-25,-2 0,1-2,-3 43,2-40,0 0,0 0,-1-3,2 16,-1-15,0-1,0-2,0 3,0-3,0-1,0 2,0-2,0 0,-2-2,2 2,-1-1,-2-3,3 2,0 2,0 0</inkml:trace>
  <inkml:trace contextRef="#ctx0" brushRef="#br0" timeOffset="687">167 168,'63'8,"-63"-7,0-1,0 1,0-1,1 1,-1-1,1 0,0 1,8 0,-2 0,-1-1,-1 0,-1-1,-2 0,17-10,-16 9,0-1,-2 2,7-13,-6 12,-1-1,0 2,-4-20,3 18,-1 0,0 1,1 1,-12-11,9 10,2 1,-5-3,5 3,-5-1,6 2,-17-5,14 5,1-1,-10 4,9-3,2 0,-17 11,15-8,1-2,-9 10,8-8,3-3,-12 23,11-19,0-2,2 14,-1-11,0 1,1-3,2 15,-2-13,0 2,0-4,5 14,-4-11,1 0,-2-3,8 10,-6-9,0 2,-1-4,7 6,-6-5,1 0,-2-1,9 1,-7-2,0 1,-2-2,10 0,-9 0,3 0,-4 0,8-4,-7 4,2-2,-3 2,6-4,-6 3,2-2,-2 2,1 1,-3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5:59.569"/>
    </inkml:context>
    <inkml:brush xml:id="br0">
      <inkml:brushProperty name="width" value="0.035" units="cm"/>
      <inkml:brushProperty name="height" value="0.035" units="cm"/>
      <inkml:brushProperty name="color" value="#0FC1A8"/>
    </inkml:brush>
  </inkml:definitions>
  <inkml:trace contextRef="#ctx0" brushRef="#br0">80 1,'20'198,"-20"-199,0 1,0 0,0-1,0 1,-1 0,1 1,0 0,2 14,0 2,0 2,1 4,-2-10,1-1,-1-4,-1-3,0 4,0-7,0 5,0-5,1 1,0-2,0 4,-1-4,0-2,0 2,0-5,0 4,-3-4,3 3,0 1,-5-9,3 6,2 2,-5-11,3 9,2 2,0 1</inkml:trace>
  <inkml:trace contextRef="#ctx0" brushRef="#br0" timeOffset="578">0 193,'45'-3,"-45"3,-1 0,1 0,0 0,1 0,-1 0,11 0,-1-1,-5 1,23-3,-21 2,7 0,-9 0,18 0,-16 0,41 1,-40 0,-2 0,-1 0,-2 0,-2 0,0 0,0 0,-1 0,-8 0,5 0,-4 0,5 0,2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6:09.994"/>
    </inkml:context>
    <inkml:brush xml:id="br0">
      <inkml:brushProperty name="width" value="0.035" units="cm"/>
      <inkml:brushProperty name="height" value="0.035" units="cm"/>
      <inkml:brushProperty name="color" value="#0FC1A8"/>
    </inkml:brush>
  </inkml:definitions>
  <inkml:trace contextRef="#ctx0" brushRef="#br0">84 22,'1'-10,"-1"10,0-1,0 1,0 0,1 0,0 0,-1 0,0 0,1 0,-1-1,0 0,0 1,0-1,0 1,0-1,-1 1,1 0,-11-4,10 3,-15 2,13-1,1 0,0 1,-4 1,5-2,-6 6,6-5,-5 3,5-3,-5 8,5-7,-4 6,4-7,-6 16,6-12,0-3,-2 7,2-6,-1 8,2-9,-2 8,2-8,0 7,0-7,0 7,0-7,4 4,-4-5,3 6,-2-5,6 6,-5-6,-1-1,0 0,6 1,-5-1,-1-1,8-1,-6 1,-2 0,7-2,-6 1,-2 1,11-9,-9 7,0 1,6-9,-5 6,-3 4,11-20,-9 16,-1 2,5-16,-3 13,-3 5,6-26,-4 21,-2 3,3-12,-2 11,-1 2,0-12,0 10,0 2,0-1,0 1,0 1,0-1,0 1,-1 1,1 2,0-2,1-1,-1 1,0 2,0-2,0 1,0-1,0 8,0-6,0 2,0-4,0 14,0-11,0 3,0-4,0 14,0-13,1 5,-1-6,1 12,0-11,-1 4,1-5,1 6,-2-6,1 3,-1-4,2 1,-2-2,0 1,1-2,-1 1,0-1,0-1,0 1,0-1,0 1,0-2,0 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6:15.390"/>
    </inkml:context>
    <inkml:brush xml:id="br0">
      <inkml:brushProperty name="width" value="0.035" units="cm"/>
      <inkml:brushProperty name="height" value="0.035" units="cm"/>
      <inkml:brushProperty name="color" value="#0FC1A8"/>
    </inkml:brush>
  </inkml:definitions>
  <inkml:trace contextRef="#ctx0" brushRef="#br0">43 24,'-4'142,"4"-142,-1-1,1 1,0-1,-1 1,1 1,0-1,0 1,1 12,0 2,0 3,-1 1,-1-9,0-5,1 12,0-13,0 15,0-15,-3 8,2-9,1 10,0-10,0-2,-1 4,1-3,0-2,0 4,0-3,0-1,-1-2,1 2,-1-3,1 2,0 1,-2-14,2 13,0-1,0-2,0 2,0 2</inkml:trace>
  <inkml:trace contextRef="#ctx0" brushRef="#br0" timeOffset="844">14 38,'32'-24,"-32"24,-1 0,1 0,0 0,0-1,-1 1,1-1,0 1,0-1,0 1,1 0,3-3,0 0,0 1,-1 1,1 0,-3 1,5-1,-5 1,5 2,-5-1,10 6,-9-6,0 1,7 10,-6-9,-2-1,5 8,-5-8,3 9,-2-8,3 15,-3-13,-2-4,2 12,-1-11,-14 29,13-27,-1-1,-1 0,0 0,1-2,-11 3,9-3,1-1,-14 3,13-3,1 0,-10-3,9 2,2 1,-16-12,14 10,1 0,-7-11,6 10,3 3,-13-16,11 13,1 1,-2-5,2 5,1 2,-3-5,3 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6:17.921"/>
    </inkml:context>
    <inkml:brush xml:id="br0">
      <inkml:brushProperty name="width" value="0.035" units="cm"/>
      <inkml:brushProperty name="height" value="0.035" units="cm"/>
      <inkml:brushProperty name="color" value="#0FC1A8"/>
    </inkml:brush>
  </inkml:definitions>
  <inkml:trace contextRef="#ctx0" brushRef="#br0">12 68,'34'18,"-35"-18,1 0,-1 0,1 1,0-1,-1 0,1 1,0-1,0 1,1-1,-1 0,1 0,-1 0,1 0,7 3,-3-2,-2 0,0 0,7 0,-7-1,-2 0,2 0,-2 0,1-1,-2 1,2-1,-1 1,0-2,0 2,0-2,-1 2,3-3,-2 3,2-7,-2 5,0 1,1-5,-1 5,1-6,-2 6,1-18,-1 16,0 1,0 0,0 1,-3-7,3 6,0 2,-4-8,3 6,1 2,-4-4,4 2,-1 2,-4-4,3 3,2 0,-6-1,4 2,2 0,-10 1,7-1,2 0,-4 2,2-2,3 0,-14 5,12-4,1 0,-7 5,6-4,1-2,-9 13,8-10,2-2,-6 12,4-10,0 1,2-2,-3 11,2-9,0 1,0-3,2 13,-1-10,0 0,1-2,3 11,-3-10,1 2,-1-4,7 10,-5-9,1 2,-3-3,10 4,-8-4,3 1,-4-2,8 2,-7-2,2 0,-3 0,7-4,-7 3,6-3,-7 3,9-6,-8 5,4-2,-4 2,5-7,-5 7,2-4,-2 4,-5-1,3 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08:52.329"/>
    </inkml:context>
    <inkml:brush xml:id="br0">
      <inkml:brushProperty name="width" value="0.035" units="cm"/>
      <inkml:brushProperty name="height" value="0.035" units="cm"/>
      <inkml:brushProperty name="color" value="#0FC1A8"/>
    </inkml:brush>
  </inkml:definitions>
  <inkml:trace contextRef="#ctx0" brushRef="#br0">454 565,'-1'0,"0"0,0 0,-1 0,0 0,1 0,-2 0,2 0,-1 0,-10-1,0 1,-1-2,-1 0,7 1,-1-1,-9-1,12 2,-7-1,-7 0,10 0,-1 0,-11-3,17 4,-13-4,-4 0,11 3,-1-1,-8 0,15 3,-13-4,-3-1,18 5,-15-5,-2-3,10 3,0 2,-9-7,18 10,-16-9,2-1,6 5,4-1,-7-4,11 9,-6-5,3-1,-2-2,3 5,-1-2,1 0,-2-5,3 10,-1-5,2-2,-1-5,0 11,0-5,2-3,0-4,-1 11,1-5,1-2,2-5,-3 11,1-5,2-1,1-2,-2 5,1-3,3 0,2-3,-5 8,3-5,1 0,4-1,-7 6,3-3,1 2,4-5,-7 6,3-3,3 2,2-1,-6 2,4 0,1 0,1 0,-2 1,1-2,1 3,1 0,-2 0,2 0,1-1,0 0,0 1,0 0,0 1,1-1,0 0,0 0,0 0,-1 0,3 0,-1 0,-2-1,18 0,1-2,-18 4,1-1,17-4,-22 4,9 0,14-3,-18 3,-1 2,15-2,-24 3,17-1,6 0,-16 1,-2 1,12 0,-21-1,15 0,2-1,-11 0,-3 1,8 0,-13 0,7 0,-1 0,-3 0,-3 2,2-2,-3 0,2 3,0-2,-2 0,0 0,0-1,-3-2,0 1,1 1,1 0,0-1,0 0,0 0,0 4,-3-2,1-1,2 1,-1-1,0 1,1 1,-2 1,2-1,-1 0,1-2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12:34.299"/>
    </inkml:context>
    <inkml:brush xml:id="br0">
      <inkml:brushProperty name="width" value="0.035" units="cm"/>
      <inkml:brushProperty name="height" value="0.035" units="cm"/>
      <inkml:brushProperty name="color" value="#0FC1A8"/>
    </inkml:brush>
  </inkml:definitions>
  <inkml:trace contextRef="#ctx0" brushRef="#br0">0 1,'3'1,"0"1,2-1,43 11,-3 0,-22-6,-5 1,11 3,-21-8,10 4,-5 0,3 0,-5-3,3 2,-5-2,2 2,-7-3,4 1,-7-1,2-1,-1 1,-1-1,0-1,-3 0,0 0,2 0,-3 0,2 1,-2 0,1 0,-5 2,0 1,-1 1,0-1,-5 3,-13 5,-1 5,13-8,1 1,-13 9,5 0,2-3,10-8,5-3,-5 2,6-5,0 1,0-3,1 1,4-4,-4 2,1 0,1-1,-1 1,1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1"/>
    </inkml:context>
    <inkml:brush xml:id="br0">
      <inkml:brushProperty name="width" value="0.05" units="cm"/>
      <inkml:brushProperty name="height" value="0.05" units="cm"/>
      <inkml:brushProperty name="color" value="#008C3A"/>
    </inkml:brush>
  </inkml:definitions>
  <inkml:trace contextRef="#ctx0" brushRef="#br0">14719 9880 16383 0 0,'-3'0'0'0'0,"1"-3"0"0"0,-1 3 0 0 0,0 0 0 0 0,1 0 0 0 0,-1-2 0 0 0,1 2 0 0 0,-1 0 0 0 0,1 0 0 0 0,-1 0 0 0 0,0 0 0 0 0,1 0 0 0 0,-4 0 0 0 0,4 0 0 0 0,-1 0 0 0 0,-3 0 0 0 0,4 0 0 0 0,-4 0 0 0 0,4 0 0 0 0,-5 0 0 0 0,5 0 0 0 0,-4 0 0 0 0,0 2 0 0 0,4 1 0 0 0,-4-3 0 0 0,0 2 0 0 0,1 1 0 0 0,2-1 0 0 0,1 0 0 0 0,-4 1 0 0 0,3-1 0 0 0,1 0 0 0 0,-1 1 0 0 0,0 2 0 0 0,3-3 0 0 0,-2 3 0 0 0,-1-3 0 0 0,3 3 0 0 0,-3 0 0 0 0,3-2 0 0 0,-3 2 0 0 0,3-3 0 0 0,0 3 0 0 0,0-3 0 0 0,0 3 0 0 0,0-2 0 0 0,0 2 0 0 0,0-3 0 0 0,0 3 0 0 0,0-3 0 0 0,0 3 0 0 0,0-3 0 0 0,0 1 0 0 0,0-1 0 0 0,0 0 0 0 0,3 1 0 0 0,-1-1 0 0 0,1 0 0 0 0,0 0 0 0 0,-1-2 0 0 0,1 3 0 0 0,2-3 0 0 0,-2 0 0 0 0,2 0 0 0 0,1 0 0 0 0,-4 0 0 0 0,4 0 0 0 0,0 0 0 0 0,-4 0 0 0 0,4 0 0 0 0,-4-3 0 0 0,1 1 0 0 0,-1 0 0 0 0,4-1 0 0 0,-3 1 0 0 0,0 0 0 0 0,0-4 0 0 0,2 1 0 0 0,-2 3 0 0 0,0-3 0 0 0,-1 0 0 0 0,4 0 0 0 0,-3 0 0 0 0,-1 3 0 0 0,1-4 0 0 0,0 4 0 0 0,0-3 0 0 0,-3 3 0 0 0,2-3 0 0 0,-2 0 0 0 0,3 2 0 0 0,-3-2 0 0 0,0 0 0 0 0,3 0 0 0 0,-3 3 0 0 0,2-3 0 0 0,-2 2 0 0 0,0-2 0 0 0,0 3 0 0 0,0 0 0 0 0,0-1 0 0 0,0 1 0 0 0,0 7 0 0 0,0 0 0 0 0,0 0 0 0 0,0 0 0 0 0,0 0 0 0 0,4 4 0 0 0,-2-4 0 0 0,1 0 0 0 0,0 0 0 0 0,0 0 0 0 0,-3 0 0 0 0,2-3 0 0 0,1 3 0 0 0,0 0 0 0 0,-3-3 0 0 0,2 1 0 0 0,1 2 0 0 0,-3-3 0 0 0,3 0 0 0 0,-1 0 0 0 0,-2 1 0 0 0,3-1 0 0 0,-1-2 0 0 0,1 2 0 0 0,-3 1 0 0 0,2-3 0 0 0,1 0 0 0 0,-1 2 0 0 0,1-2 0 0 0,-1 0 0 0 0,1 0 0 0 0,-1 0 0 0 0,1 0 0 0 0,0 0 0 0 0,-1 0 0 0 0,1 0 0 0 0,2-3 0 0 0,1-2 0 0 0,-3 0 0 0 0,2 0 0 0 0,2 0 0 0 0,4-8 0 0 0,-8 5 0 0 0,8-5 0 0 0,-6 8 0 0 0,6-12 0 0 0,-5 9 0 0 0,0 0 0 0 0,1-4 0 0 0,-1 3 0 0 0,0 1 0 0 0,-3 0 0 0 0,3 3 0 0 0,-3 0 0 0 0,-1-1 0 0 0,1 2 0 0 0,0 2 0 0 0,0-3 0 0 0,-3 0 0 0 0,2 3 0 0 0,-2-3 0 0 0,3 0 0 0 0,-3 2 0 0 0,0-2 0 0 0,2 3 0 0 0,-2 0 0 0 0,0-4 0 0 0,0 4 0 0 0,0-3 0 0 0,0 3 0 0 0,0 0 0 0 0,0-4 0 0 0,0 4 0 0 0,0 0 0 0 0,0 0 0 0 0,0-1 0 0 0,0 1 0 0 0,0 0 0 0 0,0-1 0 0 0,0 1 0 0 0,-2 0 0 0 0,-1-1 0 0 0,1 3 0 0 0,-1-2 0 0 0,1 2 0 0 0,2-2 0 0 0,-6 2 0 0 0,3-3 0 0 0,1 3 0 0 0,-1 0 0 0 0,1 0 0 0 0,2-2 0 0 0,-3 2 0 0 0,1 0 0 0 0,-1 0 0 0 0,0 0 0 0 0,1 0 0 0 0,-1 0 0 0 0,1 0 0 0 0,-1 0 0 0 0,1 0 0 0 0,-1 0 0 0 0,3 2 0 0 0,-3 1 0 0 0,3-1 0 0 0,0 0 0 0 0,-2 3 0 0 0,2-2 0 0 0,-3 2 0 0 0,3 0 0 0 0,0-3 0 0 0,-3 3 0 0 0,3-3 0 0 0,0 3 0 0 0,0 0 0 0 0,0-3 0 0 0,-3 4 0 0 0,3-1 0 0 0,0-3 0 0 0,0 3 0 0 0,0 0 0 0 0,0-3 0 0 0,0 3 0 0 0,0 0 0 0 0,0 0 0 0 0,0 0 0 0 0,0-1 0 0 0,0 1 0 0 0,0 0 0 0 0,0 0 0 0 0,0 0 0 0 0,0 0 0 0 0,0 0 0 0 0,0 1 0 0 0,0-1 0 0 0,0 3 0 0 0,0-3 0 0 0,0 0 0 0 0,0 0 0 0 0,0 0 0 0 0,0 0 0 0 0,0 0 0 0 0,0 0 0 0 0,3 0 0 0 0,0 0 0 0 0,-1 0 0 0 0,1 0 0 0 0,0-3 0 0 0,0 3 0 0 0,-1-2 0 0 0,1 2 0 0 0,-1-3 0 0 0,1 0 0 0 0,-1 1 0 0 0,1-1 0 0 0,3 0 0 0 0,-4 1 0 0 0,1-1 0 0 0,-1 0 0 0 0,1 0 0 0 0,-1-2 0 0 0,4 0 0 0 0,-4 0 0 0 0,1 0 0 0 0,2 0 0 0 0,-2 0 0 0 0,3 0 0 0 0,-1 0 0 0 0,-2 0 0 0 0,2 0 0 0 0,-2 0 0 0 0,-1 0 0 0 0,4 0 0 0 0,-3-2 0 0 0,-1-3 0 0 0,2 3 0 0 0,-1-7 0 0 0,0 4 0 0 0,-1 0 0 0 0,1 0 0 0 0,0 0 0 0 0,0 0 0 0 0,0 0 0 0 0,-1 0 0 0 0,-2 3 0 0 0,3-3 0 0 0,-3 0 0 0 0,3 2 0 0 0,-3 1 0 0 0,0 0 0 0 0,3-3 0 0 0,-3 2 0 0 0,0 1 0 0 0,0 0 0 0 0,0-1 0 0 0,0 1 0 0 0,0 4 0 0 0,0 1 0 0 0,0 2 0 0 0,0 3 0 0 0,0-3 0 0 0,0 0 0 0 0,0 3 0 0 0,0 1 0 0 0,0-4 0 0 0,0 0 0 0 0,0 3 0 0 0,0-3 0 0 0,0 0 0 0 0,2 0 0 0 0,-2 0 0 0 0,3 0 0 0 0,-3-3 0 0 0,0 1 0 0 0,3 2 0 0 0,0-3 0 0 0,-3 0 0 0 0,2-2 0 0 0,1 0 0 0 0,-1 0 0 0 0,1 0 0 0 0,-1 0 0 0 0,1 0 0 0 0,-1-2 0 0 0,1-3 0 0 0,0-4 0 0 0,0 4 0 0 0,0-3 0 0 0,0 3 0 0 0,0-3 0 0 0,0 3 0 0 0,-1 0 0 0 0,1 2 0 0 0,-3-2 0 0 0,2 3 0 0 0,-2 0 0 0 0,0 4 0 0 0,3 3 0 0 0,-3 0 0 0 0,3 0 0 0 0,-3 3 0 0 0,3-3 0 0 0,0 4 0 0 0,-3-1 0 0 0,3-3 0 0 0,0 0 0 0 0,-1 0 0 0 0,1-3 0 0 0,0 3 0 0 0,-1-3 0 0 0,1 1 0 0 0,-1-1 0 0 0,4 1 0 0 0,-4-1 0 0 0,4-2 0 0 0,-4 2 0 0 0,5-2 0 0 0,-4 0 0 0 0,2 0 0 0 0,-2 0 0 0 0,-1 0 0 0 0,1 0 0 0 0,2 0 0 0 0,-2 0 0 0 0,2 0 0 0 0,-2 0 0 0 0,0 0 0 0 0,2-2 0 0 0,-2-4 0 0 0,-1 4 0 0 0,1-3 0 0 0,0 0 0 0 0,0 0 0 0 0,0 0 0 0 0,3-3 0 0 0,-3 3 0 0 0,0-4 0 0 0,-1 4 0 0 0,1-3 0 0 0,-3 3 0 0 0,3 0 0 0 0,-3 0 0 0 0,0 2 0 0 0,0-2 0 0 0,0 3 0 0 0,0-3 0 0 0,0 3 0 0 0,0-1 0 0 0,0 1 0 0 0,0 4 0 0 0,0 1 0 0 0,0-1 0 0 0,3 0 0 0 0,-3 0 0 0 0,2-2 0 0 0,1 3 0 0 0,-3-1 0 0 0,2-2 0 0 0,1 2 0 0 0,-1-2 0 0 0,1 2 0 0 0,0-2 0 0 0,-1 0 0 0 0,1 0 0 0 0,-1 0 0 0 0,1 0 0 0 0,2 0 0 0 0,-2 0 0 0 0,2 0 0 0 0,-2 0 0 0 0,-1 0 0 0 0,1 0 0 0 0,3-2 0 0 0,-4 0 0 0 0,2-1 0 0 0,-2 1 0 0 0,1 0 0 0 0,2-1 0 0 0,-2-2 0 0 0,3 0 0 0 0,-4 0 0 0 0,4 0 0 0 0,-3 0 0 0 0,2 2 0 0 0,-2-2 0 0 0,3 3 0 0 0,-3-3 0 0 0,2 2 0 0 0,-2 1 0 0 0,-1-1 0 0 0,1 3 0 0 0,-1-2 0 0 0,1 2 0 0 0,-1 0 0 0 0,1 0 0 0 0,-1 0 0 0 0,1 0 0 0 0,-1 0 0 0 0,1 0 0 0 0,0 0 0 0 0,-1 5 0 0 0,1 3 0 0 0,0-3 0 0 0,0 0 0 0 0,0-2 0 0 0,-3 2 0 0 0,2-3 0 0 0,-2 0 0 0 0,0 1 0 0 0,3-3 0 0 0,-9 0 0 0 0,3 0 0 0 0,-2 0 0 0 0,-1-3 0 0 0,4 3 0 0 0,-4 0 0 0 0,0 0 0 0 0,4 0 0 0 0,-4 0 0 0 0,4 0 0 0 0,-4 0 0 0 0,3 0 0 0 0,1 0 0 0 0,-4 5 0 0 0,3 0 0 0 0,0 0 0 0 0,1 0 0 0 0,-1 3 0 0 0,0-3 0 0 0,3 4 0 0 0,-3-4 0 0 0,0 3 0 0 0,3-3 0 0 0,0 0 0 0 0,0 0 0 0 0,0 0 0 0 0,0-3 0 0 0,0 1 0 0 0,0-1 0 0 0,0 0 0 0 0,0 0 0 0 0,0 1 0 0 0,2-3 0 0 0,1 0 0 0 0,2 0 0 0 0,1 0 0 0 0,0 0 0 0 0,-1 0 0 0 0,1-3 0 0 0,-1-2 0 0 0,1 0 0 0 0,3 0 0 0 0,-3-4 0 0 0,0 1 0 0 0,-3 0 0 0 0,3 3 0 0 0,-3-4 0 0 0,0 4 0 0 0,0 0 0 0 0,0 0 0 0 0,-1 3 0 0 0,-2-3 0 0 0,3 2 0 0 0,-3 1 0 0 0,0 0 0 0 0,0 4 0 0 0,2 3 0 0 0,-2 3 0 0 0,3-3 0 0 0,-3 0 0 0 0,3 0 0 0 0,0 4 0 0 0,0-7 0 0 0,-1 3 0 0 0,1-3 0 0 0,0 3 0 0 0,-1-2 0 0 0,2-1 0 0 0,-2 0 0 0 0,1-2 0 0 0,2 0 0 0 0,-2 0 0 0 0,-1 0 0 0 0,4 0 0 0 0,-3 0 0 0 0,2 0 0 0 0,-2 0 0 0 0,-1 0 0 0 0,1-5 0 0 0,0 3 0 0 0,-1-1 0 0 0,1-2 0 0 0,-1 3 0 0 0,1-3 0 0 0,0 3 0 0 0,0-3 0 0 0,-3 0 0 0 0,2 2 0 0 0,-2-2 0 0 0,3 0 0 0 0,-3 3 0 0 0,0-3 0 0 0,0 2 0 0 0,0 1 0 0 0,0 0 0 0 0,2 2 0 0 0,-2 5 0 0 0,0 0 0 0 0,3 0 0 0 0,-3 0 0 0 0,0 3 0 0 0,3-3 0 0 0,-3 0 0 0 0,2-2 0 0 0,-2 2 0 0 0,3-3 0 0 0,-3 0 0 0 0,3 0 0 0 0,-1 1 0 0 0,1-1 0 0 0,-1-2 0 0 0,1 0 0 0 0,-1 0 0 0 0,1 0 0 0 0,-1 0 0 0 0,1 0 0 0 0,-1 0 0 0 0,1 0 0 0 0,0-5 0 0 0,-1 0 0 0 0,-2 3 0 0 0,3-7 0 0 0,0 4 0 0 0,0 0 0 0 0,-3 0 0 0 0,3-3 0 0 0,0-1 0 0 0,-3 4 0 0 0,3-3 0 0 0,0 3 0 0 0,-3 0 0 0 0,0 3 0 0 0,3-3 0 0 0,-3 2 0 0 0,2 1 0 0 0,-2 10 0 0 0,0-3 0 0 0,0 7 0 0 0,4 0 0 0 0,-4 0 0 0 0,0 0 0 0 0,0 5 0 0 0,0-1 0 0 0,0-4 0 0 0,0 0 0 0 0,0 0 0 0 0,0 0 0 0 0,0-1 0 0 0,0-3 0 0 0,0 1 0 0 0,0-1 0 0 0,0 0 0 0 0,0-3 0 0 0,0 3 0 0 0,0-3 0 0 0,0 4 0 0 0,-3-4 0 0 0,0 0 0 0 0,1-3 0 0 0,-1 0 0 0 0,0 3 0 0 0,1-2 0 0 0,-1-1 0 0 0,0 0 0 0 0,1-2 0 0 0,-1 0 0 0 0,1 2 0 0 0,-1-2 0 0 0,1 0 0 0 0,-1 0 0 0 0,0 0 0 0 0,1 0 0 0 0,-1 0 0 0 0,1 0 0 0 0,-1-2 0 0 0,3 0 0 0 0,-2-1 0 0 0,2 1 0 0 0,0 0 0 0 0,0 0 0 0 0,0-4 0 0 0,0 4 0 0 0,0 0 0 0 0,0-3 0 0 0,0 2 0 0 0,2 1 0 0 0,1-3 0 0 0,-1 3 0 0 0,1-3 0 0 0,3 2 0 0 0,-3-2 0 0 0,2 3 0 0 0,-2-4 0 0 0,3 4 0 0 0,-1-3 0 0 0,-2 0 0 0 0,3 0 0 0 0,-1 2 0 0 0,2-2 0 0 0,-2 0 0 0 0,1 1 0 0 0,0 1 0 0 0,-1-2 0 0 0,1 3 0 0 0,-1-3 0 0 0,5-1 0 0 0,-5 1 0 0 0,6-8 0 0 0,-5 11 0 0 0,0-7 0 0 0,0 1 0 0 0,-1 3 0 0 0,2-3 0 0 0,-2 3 0 0 0,1-1 0 0 0,-3 1 0 0 0,2 0 0 0 0,1 3 0 0 0,-3-3 0 0 0,-1 0 0 0 0,1 2 0 0 0,0-2 0 0 0,-1 3 0 0 0,1 0 0 0 0,-1-1 0 0 0,1-2 0 0 0,0 3 0 0 0,0 0 0 0 0,-3-1 0 0 0,0 1 0 0 0,3 0 0 0 0,-3-1 0 0 0,2 3 0 0 0,1 0 0 0 0,-3 3 0 0 0,0 2 0 0 0,2 0 0 0 0,-2 3 0 0 0,0 0 0 0 0,4 4 0 0 0,-4-3 0 0 0,0-1 0 0 0,0 0 0 0 0,0 0 0 0 0,3 1 0 0 0,-3-4 0 0 0,0 0 0 0 0,0 0 0 0 0,0-3 0 0 0,0 3 0 0 0,0 0 0 0 0,0-3 0 0 0,0 3 0 0 0,0-2 0 0 0,0-1 0 0 0,0 0 0 0 0,-3 1 0 0 0,3-1 0 0 0,0 0 0 0 0,-2 0 0 0 0,-1-2 0 0 0,1 0 0 0 0,-1 0 0 0 0,0 0 0 0 0,-3 0 0 0 0,3 0 0 0 0,-2 0 0 0 0,2 0 0 0 0,-3-2 0 0 0,4 2 0 0 0,-4-3 0 0 0,4 1 0 0 0,-4-1 0 0 0,3 3 0 0 0,3-2 0 0 0,-2 2 0 0 0,-1 0 0 0 0,6 0 0 0 0,-1 0 0 0 0,1 0 0 0 0,-1 2 0 0 0,4-2 0 0 0,-3 0 0 0 0,2 3 0 0 0,1-3 0 0 0,-4 0 0 0 0,4 2 0 0 0,-4-2 0 0 0,5 0 0 0 0,-1 0 0 0 0,-4 0 0 0 0,4 0 0 0 0,-4 0 0 0 0,4 0 0 0 0,-4 0 0 0 0,4-2 0 0 0,-4 0 0 0 0,1 2 0 0 0,0-3 0 0 0,-1 1 0 0 0,1 0 0 0 0,-1-1 0 0 0,1 3 0 0 0,-1-2 0 0 0,1 0 0 0 0,-1-1 0 0 0,1 1 0 0 0,-1 0 0 0 0,-2-1 0 0 0,3 1 0 0 0,-1 0 0 0 0,-2 0 0 0 0,0-1 0 0 0,3 3 0 0 0,-3-2 0 0 0,0 0 0 0 0,0 2-16383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12:40.374"/>
    </inkml:context>
    <inkml:brush xml:id="br0">
      <inkml:brushProperty name="width" value="0.035" units="cm"/>
      <inkml:brushProperty name="height" value="0.035" units="cm"/>
      <inkml:brushProperty name="color" value="#0FC1A8"/>
    </inkml:brush>
  </inkml:definitions>
  <inkml:trace contextRef="#ctx0" brushRef="#br0">1 143,'0'2,"1"0,0 0,1 1,0 1,24 33,-13-18,1 2,14 20,-1-3,-23-31,2 2,3 5,-3-6,-5-5,0-1,-1-1,1 0,-1-1,-1-1,0 1,1 0,-1-2,0 1,1 1,0 0,-1-1,1-1,-1 2,1-1,0-2,0-4,0 6,0-3,0-4,0-7,0 12,0-6,0-5,2-8,-2 17,1-8,-1 1,0-7,0 14,0-6,1 3,0-3,0 7,0-3,-1 5,0-2,0 2,0-1,0 3,0-1,1 4,0-1,-1-1,1 0,1 2,-1-1,0 1,2 4,0 0,0-2,5 11,-3-4,-1-3,1 2,0 1,0 0,0-2,0 1,0 0,-1-3,1 2,-2-1,0-4,0 2,-2-5,2 4,-1-4,-2-1,0-3,1 2,-1-5,2-4,-1 5,1-5,0-6,-1 11,2-10,0-7,-2 11,-1-3,2-13,-1 19,-1-10,1-6,-1 12,0 3,1-7,-1 12,1-4,-1 2,0 3,0 2,0-2,-1 7,0-1,0-2,1-2</inkml:trace>
  <inkml:trace contextRef="#ctx0" brushRef="#br0" timeOffset="1662">302 0,'0'1,"-1"-1,0 0,-1 0,0 0,1 0,0 2,1 0,0 0,0 1,0 0,5 29,1 7,1 8,-3-24,0 8,0-4,0 0,-1-3,-1-3,-2-10,1-2,0 8,-1-14,-1 3,1 0,0-2,0-1,-1 2,1-4,0 1,0 1,0-1,0-2,0 2,-1-1,1-1,-1 1,1-2,-1 1,2-2,-1-2,0 4,0-4,0 0,0 1,0-3,1-6,-1 12,0-6,1-3,2-6,-3 13,1-6,1-2,1-7,-3 16,2-9,0 2,2-7,-3 12,2-6,0 4,2-5,-3 8,1-3,0 2,1-3,-2 2,0 4,1-1,-3 0,2 1,-1 0,1 3,-1-2,3 4,-1 0,-1-3,0 2,1 4,2 6,-2-7,-1 3,1 3,-2-7,1 3,1 1,0 4,-1-7,0 3,-1 0,1 1,-1-3,0 1,-1-3,0 1,0-2,0 2,0-5,-1 1,1 0,0 0,-1-3,1 1,-1 0,1 0,-1-2,1 1,0 0,-1-1,0-1,-2-2,2 1,-1-1,1 0,0-1,-1 1,2-2,0 1,0-2,0 2,0 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13:03.094"/>
    </inkml:context>
    <inkml:brush xml:id="br0">
      <inkml:brushProperty name="width" value="0.035" units="cm"/>
      <inkml:brushProperty name="height" value="0.035" units="cm"/>
      <inkml:brushProperty name="color" value="#0FC1A8"/>
    </inkml:brush>
  </inkml:definitions>
  <inkml:trace contextRef="#ctx0" brushRef="#br0">0 89,'0'0,"1"2,0-1,0 0,0 0,0 0,19 5,-2-3,-2-2,0 0,-1-2,-8 1,1-1,5 0,-10 0,5-1,2-2,-5 2,-3-2,4-4,-5 7,1-7,1-1,-2 5,0 0,-1-3,-1 0,-1 2,2 5,-4-4,-2-3,3 4,-2-1,-5-3,10 7,-10-6,-2 3,6 1,0 3,-5 1,10-2,-5 1,-2 3,-4 2,11-6,-12 8,2 1,5-5,3-1,-2 5,4-7,-2 3,3 0,0 4,-1-6,1 2,3 1,0 6,-2-9,0 4,3 1,1 3,-3-7,1 4,2 1,1 2,-4-6,6 10,0-1,0 0,-3-7,-2-2,1 0,-1-1,1 0,-3-2,2 2,0-2,4 0,-4 0,0-4,1 2,-1-1,0 1,1-1,-1-2,0 2,0-2,3 1,-1-2,-1 1,0-1,0-1,0 1,0 0,0-1,-2-1,0 2,0-2,1 2,1-2,-4 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13:11.434"/>
    </inkml:context>
    <inkml:brush xml:id="br0">
      <inkml:brushProperty name="width" value="0.035" units="cm"/>
      <inkml:brushProperty name="height" value="0.035" units="cm"/>
      <inkml:brushProperty name="color" value="#0FC1A8"/>
    </inkml:brush>
  </inkml:definitions>
  <inkml:trace contextRef="#ctx0" brushRef="#br0">38 20,'-1'1,"0"-1,0 1,0 0,0 0,1 0,-2-1,1 1,0 0,0 0,-1 2,1-1,0 1,-4 19,1 0,1 1,2-1,1-2,0-10,0-3,1 7,-1-12,1 7,0-2,-1-4,1-3,-1 2,0-2,1-2,-1-1,0 2,-1-1,-1-3,2 4,-1-2,0-4,-2-6,3 12,-2-7,1-3,-1-5,1 13,0-6,1-2,0 0,1 1,0 0,1 2,2-5,-4 9,3-4,-1 4,2-5,-3 7,2-4,0 3,2-2,-3 4,1-2,0 2,2-1,-3 1,1 0,2 1,0 1,-2-1,1 0,0 3,1 0,-1-2,0 2,0 2,1 0,-2-2,1 2,-1 1,1 2,-1-2,0 1,0 3,1 8,-1-8,-3-2,1 1,1-1,-1 0,-1-2,0 1,0 0,-1 4,0-2,0-5,1-3,0 2,-1-2,-1 1,1-2,1-1,-2-4,1 3,0-4,1 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3:13:31.366"/>
    </inkml:context>
    <inkml:brush xml:id="br0">
      <inkml:brushProperty name="width" value="0.035" units="cm"/>
      <inkml:brushProperty name="height" value="0.035" units="cm"/>
      <inkml:brushProperty name="color" value="#0FC1A8"/>
    </inkml:brush>
  </inkml:definitions>
  <inkml:trace contextRef="#ctx0" brushRef="#br0">5 0,'-2'0,"1"0,0 2,2-1,0 1,1 1,15 15,-5-2,-5-8,-6-1,1 3,-1-6,1 4,-4-2,1 3,0-6,0 3,-4-1,-1 1,3-3,0 2,3-5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13:00.452"/>
    </inkml:context>
    <inkml:brush xml:id="br0">
      <inkml:brushProperty name="width" value="0.05" units="cm"/>
      <inkml:brushProperty name="height" value="0.05" units="cm"/>
      <inkml:brushProperty name="color" value="#F4840B"/>
    </inkml:brush>
  </inkml:definitions>
  <inkml:trace contextRef="#ctx0" brushRef="#br0">0 9,'10'0,"0"0,0 0,79-5,-9 2,-6 6,-37-2,5 3,23-2,-45-1,22 0,0 6,19-3,-37-2,65 4,-26-4,-37-2,53 3,-25-5,-28 1,14 0,-11 0,11-3,-15 2,29-4,-26 4,-11 2,5-2,-9-2,-5 2,-1 1,0 0,-4-1,-1 2,1 0,-1 0,-9 0,2 0,2 0,-4 0,2 0,2 0,-4 6,5-5,2-1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05.489"/>
    </inkml:context>
    <inkml:brush xml:id="br0">
      <inkml:brushProperty name="width" value="0.035" units="cm"/>
      <inkml:brushProperty name="height" value="0.035" units="cm"/>
      <inkml:brushProperty name="color" value="#F4840B"/>
    </inkml:brush>
  </inkml:definitions>
  <inkml:trace contextRef="#ctx0" brushRef="#br0">651 806,'-1'1,"-1"0,1 1,0-1,0 1,1 0,-2 1,2 0,0 0,0 1,0 0,7 23,-1-5,-1-1,-2-10,-1-5,3 7,-1-3,-3-5,0-2,-1-2,-1-1,1 0,-1-1,0 1,0-1,-1-2,0 1,0 0,-2-5,2 2,-1 0,-3-11,3 9,-1-5,-3-11,5 15,3-4,2-7,-2 10,3 3,2-7,-4 10,4-3,5 1,-9 3,6 0,3 0,0 1,0 1,-8 0,3 0,2 0,-7 0,4 1,-2 2,-2-3,2 3,-3-3</inkml:trace>
  <inkml:trace contextRef="#ctx0" brushRef="#br0" timeOffset="1">739 842,'0'2,"0"0,0 0,0 0,0 0,2 1,-1-1,2-1,-1 0,21 1,-5-2,-3 0,-2-2,-2-1,-5 0,-2 1,1 0,-1-2,0 1,0 1,2-4,-1 1,-1 0,-3-1,-1 2,-3-2,-3-2,-1 0,-3 0,6 6,-2-2,-6-2,9 5,-5-2,-1 1,7 2,-6 0,-2 3,5-2,1 3,0-2,0 3,2-3,-5 5,-1 3,5-5,1 0,-2 7,4-11,-2 10,2 1,0-5,2-1,2 6,-3-11,3 10,3 0,-4-5,1-2,4 5,-8-9,3 4,2-2,3 3,-8-5,7 4,2-3,-5 0,0 0,0-3,-3 2,2 0,0-2,3-1,-6 2,4 0,-3-2,-1 3</inkml:trace>
  <inkml:trace contextRef="#ctx0" brushRef="#br0" timeOffset="2">870 785,'-1'1,"-1"1,0-1,1-1,1 3,0-1,1 0,0 0,0 2,1 0,0 1,1 0,18 27,-5-8,-2-5,-7-9,-2-4,5 6,-7-9,1 0,1 3,-4-5,1 0,1 1,-2-1,0-2,2 0,-3 1,1-1,0-3,0 4,0-3,-1-3,0 3,0-3,0-6,0 11,0-16,-2-1,2 10,0-1,0-7,0 16,0-9,0 2,2-5,-2 12,0-7,3 5,1-4,-4 5,2-2,-2 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06.177"/>
    </inkml:context>
    <inkml:brush xml:id="br0">
      <inkml:brushProperty name="width" value="0.035" units="cm"/>
      <inkml:brushProperty name="height" value="0.035" units="cm"/>
      <inkml:brushProperty name="color" value="#F4840B"/>
    </inkml:brush>
  </inkml:definitions>
  <inkml:trace contextRef="#ctx0" brushRef="#br0">6 82,'-1'0,"-1"0,0 3,2-2,0 2,0-1,0 0,0 0,1 1,0 0,11 15,-4-1,-1-3,-2-2,-3-6,-2-4,2 2,-1-1,0 1,-2-3,1 2,0-1,0 0,0-1,0-1</inkml:trace>
  <inkml:trace contextRef="#ctx0" brushRef="#br0" timeOffset="801">41 0,'0'2,"0"-2</inkml:trace>
  <inkml:trace contextRef="#ctx0" brushRef="#br0" timeOffset="802">210 95,'-1'0,"-2"0,1 0,0 0,-1 0,0 0,1 0,-2 0,0 2,-25 3,4 2,4 1,2 2,3 1,5-1,4 2,6-4,0-4,3 8,3-1,3 1,-3-6,-1-3,7 5,-4-5,-2 0,2 0,-1-3,0 0,1 0,-1 0,1-5,-1 2,1 0,-1-1,-1-1,0 2,0-5,4-5,-6 8,0-4,1-5,-3 10,0-6,1-4,-2 10,-2-5,1 1,1 5,-2 0,-1-1,2 2,0 2,-2 0,2 1,1 3,0-3,3 3,-1 2,-2-5,4 4,1 6,-3-6,2 3,1 6,-3-7,2 0,1 7,-5-14,5 12,-1-2,-2-6,0-2,0 1,-2-3,1 2,0-1,1-1,-2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07.668"/>
    </inkml:context>
    <inkml:brush xml:id="br0">
      <inkml:brushProperty name="width" value="0.035" units="cm"/>
      <inkml:brushProperty name="height" value="0.035" units="cm"/>
      <inkml:brushProperty name="color" value="#F4840B"/>
    </inkml:brush>
  </inkml:definitions>
  <inkml:trace contextRef="#ctx0" brushRef="#br0">102 0,'-1'1,"0"0,0 0,0 1,-2 0,2 0,-1 0,1 0,1 1,0 2,4 23,0-1,1-1,1-1,-3-13,0-1,2 9,-4-16,2 11,1 1,-2-4,0-3,-2-3,0-3,0-3,-2 0,2 0</inkml:trace>
  <inkml:trace contextRef="#ctx0" brushRef="#br0" timeOffset="1">9 142,'-2'1,"1"1,0-1,0 1,0 0,-1-1,1 1,1-1,0 1,1-1,2 0,-1 1,2-2,32-4,-3 2,-17 1,-2 0,1 0,-5 1,12 0,-11 1,-3 0,6-1,-9 0,0 0,0 1,-4-1,0 0,1 0,-2 0</inkml:trace>
  <inkml:trace contextRef="#ctx0" brushRef="#br0" timeOffset="491">233 120,'-2'1,"1"1,0-1,0 0,0 1,-1 0,2-1,0 2,0 0,0 0,0 1,2 18,-1-3,0-2,0-9,0-1,2 5,-3-11,1 6,0-2,3 5,-4-8,2 3,0-3,0 3,-2-3,3 2,-3-4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09.450"/>
    </inkml:context>
    <inkml:brush xml:id="br0">
      <inkml:brushProperty name="width" value="0.035" units="cm"/>
      <inkml:brushProperty name="height" value="0.035" units="cm"/>
      <inkml:brushProperty name="color" value="#F4840B"/>
    </inkml:brush>
  </inkml:definitions>
  <inkml:trace contextRef="#ctx0" brushRef="#br0">3 0,'-1'0,"0"1,1-1</inkml:trace>
  <inkml:trace contextRef="#ctx0" brushRef="#br0" timeOffset="1">101 92,'-1'1,"-1"0,1 1,0-1,0 0,-1 0,1 1,-1 0,-1 1,-6 10,2-2,1 2,2-1,1-1,2 1,1 0,1 0,1-1,-2-5,3-3,1 3,-2-4,5 3,2-2,-1-2,-2-3,-3 2,7-4,0-1,-5 3,-1-2,0 1,2 0,3-4,-2 0,-3 0,-2 2,0 1,0-1,-3 0,0 0,0 0,-4-6,2 5,-2 0,-5-6,5 5,-1 1,-8-5,0 3,2 2,7 4,-2 2,-1-1,4 1,0 2,0 2,2-2,3 1,2 3,-3-5,5 4,2 1,-3-2,-4-4</inkml:trace>
  <inkml:trace contextRef="#ctx0" brushRef="#br0" timeOffset="2">146 59,'0'2,"0"-1,0 2,0-1,1 0,1 0,-1 2,9 18,-3-2,-3-12,0 0,0 4,-3-8,1 4,0-1,0 2,0-5,-1 3,1-3,0 2,-1-3,0 1,-1-2,0-1,0 0,0-1,0 0,0-1,0-2,0-2,0-3,0 4,0-3,1 1,-1-2,1 1,2-1,-1 0,1-1,-1 1,2-1,-1 2,3-1,4-6,-5 7,0 2,5-3,-7 6,3-1,1 2,-4 0,-1 4,2-1,-2 0,-2 2,0 5,0-7,0 6,-1 5,1 0,1 2,0-13,1 12,3 3,-4-15,3 13,2 3,-3-10,0-1,3 6,-6-12,3 9,0-3,-2-4,0-2,-1-1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47.977"/>
    </inkml:context>
    <inkml:brush xml:id="br0">
      <inkml:brushProperty name="width" value="0.035" units="cm"/>
      <inkml:brushProperty name="height" value="0.035" units="cm"/>
      <inkml:brushProperty name="color" value="#F4840B"/>
    </inkml:brush>
  </inkml:definitions>
  <inkml:trace contextRef="#ctx0" brushRef="#br0">5 1,'-1'0,"-2"1,2 1,1-1,0 1,0 0,0 1,0 0,0 1,0 1,4 21,0-2,-2-1,0-2,1 3,-2-13,2 1,-1 9,-2-18,2 9,-1-1,1 9,-2-18,2 9,-1-2,0 7,-1-13,1 6,-1-3,1 5,0-9,-1 4,1-3,0 4,-1-5,1 2,-1-1,1 1,-1-3,1 1,-2-2,1 1,-2-1,1 0,0-1,2 0,-2-1,1 2,-2-4,1 1,1 1,-1-3,0 2,1 0,-1 1,0-2,1 1,0-1,2-6,-1 5,0 0,0 0,2-1,-1 0,1-1,-1 1,2 0,3-5,1 1,-5 6,2 0,3-4,-3 4,-1 2,3-4,-4 5,2-3,0 1,-2 1,-1 1,1 0,-1-1,-1 2,3-1,0 0,-2 1,-2 0,3 2,-2-1,0 1,0 3,0-5,0 6,0 2,-1-1,0 0,0-6,-1 6,-1 1,2-4,-2 0,0 4,2-8,-2 4,0 0,-3 3,5-6,-3 2,1 1,-4 2,6-5,-4 2,0 1,-3 3,6-7,-2 4,-2-1,-3 3,7-5,-3 2,-1-1,-1 1,5-3,-3 2,0-2,-3 0,6 0,-4 0,2-1,-2 0,4 1,-2-1,1 0,-1-1,2 2,-1-1,2 0,-1 0,0 0,1 0,2 0,0 1,-1-1,1 0,1 2,-3-1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2"/>
    </inkml:context>
    <inkml:brush xml:id="br0">
      <inkml:brushProperty name="width" value="0.05" units="cm"/>
      <inkml:brushProperty name="height" value="0.05" units="cm"/>
      <inkml:brushProperty name="color" value="#008C3A"/>
    </inkml:brush>
  </inkml:definitions>
  <inkml:trace contextRef="#ctx0" brushRef="#br0">17938 9897 16383 0 0,'3'-7'0'0'0,"2"2"0"0"0,-2 0 0 0 0,3-1 0 0 0,-1 1 0 0 0,1 0 0 0 0,5-9 0 0 0,-5 9 0 0 0,-3 0 0 0 0,-1-1 0 0 0,4 4 0 0 0,-3-3 0 0 0,0-4 0 0 0,2 4 0 0 0,-2 1 0 0 0,3-1 0 0 0,-3-4 0 0 0,0 4 0 0 0,3-3 0 0 0,-3 3 0 0 0,0-4 0 0 0,-1 5 0 0 0,2-4 0 0 0,-1-1 0 0 0,-1 4 0 0 0,1 0 0 0 0,0 0 0 0 0,3-4 0 0 0,-6 0 0 0 0,2 4 0 0 0,-2 0 0 0 0,3 0 0 0 0,-3 2 0 0 0,0-2 0 0 0,0 0 0 0 0,3 0 0 0 0,-3 1 0 0 0,0-1 0 0 0,0 0 0 0 0,0-1 0 0 0,0 4 0 0 0,0-3 0 0 0,0 0 0 0 0,0 2 0 0 0,0 1 0 0 0,0-3 0 0 0,0 3 0 0 0,0 0 0 0 0,0 0 0 0 0,0 0 0 0 0,0-1 0 0 0,0 1 0 0 0,0 0 0 0 0,0-1 0 0 0,0 1 0 0 0,-3 0 0 0 0,1 2 0 0 0,2-3 0 0 0,-3 3 0 0 0,1 0 0 0 0,-1 0 0 0 0,1 0 0 0 0,-1 0 0 0 0,0 0 0 0 0,1 3 0 0 0,-1-1 0 0 0,1 0 0 0 0,2 0 0 0 0,-3 1 0 0 0,1-1 0 0 0,-1 0 0 0 0,3 1 0 0 0,-3 1 0 0 0,1-2 0 0 0,2 0 0 0 0,-3 3 0 0 0,3-2 0 0 0,-3 2 0 0 0,3-3 0 0 0,-3 6 0 0 0,3-3 0 0 0,-3 0 0 0 0,3 0 0 0 0,-3-1 0 0 0,3 1 0 0 0,0 4 0 0 0,-2-4 0 0 0,2 0 0 0 0,0 0 0 0 0,0 3 0 0 0,-3-4 0 0 0,3 1 0 0 0,0 1 0 0 0,0-1 0 0 0,0 0 0 0 0,0 0 0 0 0,0 0 0 0 0,-3 0 0 0 0,3 2 0 0 0,0-1 0 0 0,0-1 0 0 0,0 0 0 0 0,0-3 0 0 0,0 3 0 0 0,0 0 0 0 0,0 0 0 0 0,0 0 0 0 0,-3 0 0 0 0,3-3 0 0 0,0 3 0 0 0,0-3 0 0 0,0 3 0 0 0,0-2 0 0 0,-3 2 0 0 0,3-3 0 0 0,0 3 0 0 0,0-2 0 0 0,0-1 0 0 0,0 0 0 0 0,0 0 0 0 0,0 1 0 0 0,0-1 0 0 0,0 2 0 0 0,0-2 0 0 0,0 1 0 0 0,0-1 0 0 0,0 0 0 0 0,0 1 0 0 0,0-1 0 0 0,0 0 0 0 0,0 1 0 0 0,0-1 0 0 0,0 0 0 0 0,0 1 0 0 0,0-1 0 0 0,0 0 0 0 0,0 0 0 0 0,0 1 0 0 0,0-1 0 0 0,0 0 0 0 0,0 0 0 0 0,0 0 0 0 0,0 0 0 0 0,0-4 0 0 0,0 0 0 0 0,0-3 0 0 0,0 3 0 0 0,0-3 0 0 0,0 3 0 0 0,0-1 0 0 0,3-2 0 0 0,-3 3 0 0 0,3-3 0 0 0,-1 2 0 0 0,-2 1 0 0 0,3 0 0 0 0,-1-1 0 0 0,-2 1 0 0 0,3 0 0 0 0,-3 0 0 0 0,2 0 0 0 0,-2 0 0 0 0,3-1 0 0 0,0 1 0 0 0,-3 0 0 0 0,2 2 0 0 0,-2-3 0 0 0,3 1 0 0 0,-1 2 0 0 0,-2-2 0 0 0,3 2 0 0 0,-3-3 0 0 0,2 3 0 0 0,1-2 0 0 0,-1 2 0 0 0,1 0 0 0 0,-1 0 0 0 0,1 0 0 0 0,-1 0 0 0 0,1 0 0 0 0,-1 0 0 0 0,1 0 0 0 0,0 0 0 0 0,-1 0 0 0 0,-2 2 0 0 0,3 1 0 0 0,-1-1 0 0 0,-2 0 0 0 0,3 0 0 0 0,-3 1 0 0 0,2-1 0 0 0,-2 0 0 0 0,3 1 0 0 0,-3-1 0 0 0,2-1 0 0 0,-2 2 0 0 0,3-1 0 0 0,-1 0 0 0 0,1-2 0 0 0,-3 2 0 0 0,2 1 0 0 0,1-1 0 0 0,-1 0 0 0 0,1 1 0 0 0,-1-1 0 0 0,-2 0 0 0 0,3-2 0 0 0,0 3 0 0 0,-1-3 0 0 0,-2 2 0 0 0,3-2 0 0 0,-1 0 0 0 0,1 0 0 0 0,-3 2 0 0 0,2-2 0 0 0,1 0 0 0 0,-1 0 0 0 0,1 0 0 0 0,-1 0 0 0 0,1 0 0 0 0,-1 0 0 0 0,1 0 0 0 0,-1 0 0 0 0,1 0 0 0 0,-1 0 0 0 0,1 0 0 0 0,0 0 0 0 0,2-2 0 0 0,-2-1 0 0 0,2 1 0 0 0,1-3 0 0 0,-4 2 0 0 0,4 1 0 0 0,0-1 0 0 0,-1-2 0 0 0,-2 3 0 0 0,2-1 0 0 0,-2 2 0 0 0,2-4 0 0 0,1 2 0 0 0,-3 1 0 0 0,2-4 0 0 0,1 4 0 0 0,-1-1 0 0 0,-2 1 0 0 0,2-3 0 0 0,1 2 0 0 0,0 1 0 0 0,0-1 0 0 0,-3 1 0 0 0,2-1 0 0 0,1 1 0 0 0,-3 2 0 0 0,-1-2 0 0 0,4 2 0 0 0,-4-2 0 0 0,1 2 0 0 0,-1 0 0 0 0,1-2 0 0 0,-1 2 0 0 0,1 0 0 0 0,-1 0 0 0 0,1 0 0 0 0,-1 0 0 0 0,-2 2 0 0 0,3 0 0 0 0,0-1 0 0 0,-3 2 0 0 0,0-1 0 0 0,0 0 0 0 0,-3-2 0 0 0,0 0 0 0 0,1 0 0 0 0,-1 0 0 0 0,1 0 0 0 0,-1 0 0 0 0,1 0 0 0 0,-1 0 0 0 0,0 0 0 0 0,1 0 0 0 0,-1 0 0 0 0,1 0 0 0 0,-1 3 0 0 0,1-1 0 0 0,-1 0 0 0 0,0 1 0 0 0,1-1 0 0 0,-1 0 0 0 0,0 3 0 0 0,1-2 0 0 0,-1-1 0 0 0,3 3 0 0 0,-3-3 0 0 0,3 1 0 0 0,0 1 0 0 0,-3-2 0 0 0,3 0 0 0 0,0 3 0 0 0,0-2 0 0 0,0-1 0 0 0,0 3 0 0 0,0-3 0 0 0,0 4 0 0 0,0-4 0 0 0,0 0 0 0 0,0 1 0 0 0,0-1 0 0 0,0 0 0 0 0,3 0 0 0 0,-3 0 0 0 0,3 0 0 0 0,0-2 0 0 0,-1 2 0 0 0,1-2 0 0 0,-1 0 0 0 0,1 0 0 0 0,-1 0 0 0 0,1 0 0 0 0,-1 0 0 0 0,1 0 0 0 0,0 0 0 0 0,-1 0 0 0 0,1 0 0 0 0,-1-2 0 0 0,1 0 0 0 0,-1-2 0 0 0,1-2 0 0 0,0 1 0 0 0,-3 0 0 0 0,3 0 0 0 0,0 0 0 0 0,0-4 0 0 0,-3 5 0 0 0,3-1 0 0 0,-3 0 0 0 0,2 0 0 0 0,-2 3 0 0 0,0-4 0 0 0,0 4 0 0 0,0 0 0 0 0,0 7 0 0 0,0 0 0 0 0,0 0 0 0 0,3 0 0 0 0,0-3 0 0 0,-1 3 0 0 0,1-3 0 0 0,0 3 0 0 0,-1-3 0 0 0,1 1 0 0 0,-1-1 0 0 0,1 0 0 0 0,-1 0 0 0 0,4-2 0 0 0,-3 0 0 0 0,2 0 0 0 0,1 0 0 0 0,-1 0 0 0 0,1 0 0 0 0,0 0 0 0 0,-1 0 0 0 0,1 0 0 0 0,-1 0 0 0 0,5 0 0 0 0,-8-2 0 0 0,4-3 0 0 0,-1 2 0 0 0,1 1 0 0 0,-1-3 0 0 0,1 3 0 0 0,-3 0 0 0 0,2-3 0 0 0,-2 2 0 0 0,2-2 0 0 0,-2 3 0 0 0,-1-1 0 0 0,4-2 0 0 0,-4 3 0 0 0,1 0 0 0 0,0-1 0 0 0,-1 3 0 0 0,1-2 0 0 0,-1 0 0 0 0,1 2 0 0 0,-3-3 0 0 0,2 3 0 0 0,1 0 0 0 0,-3 3 0 0 0,0-1 0 0 0,0 0 0 0 0,3 7 0 0 0,-3-4 0 0 0,3 0 0 0 0,-3 0 0 0 0,0 3 0 0 0,0-4 0 0 0,2 1 0 0 0,-2 4 0 0 0,0-7 0 0 0,0 3 0 0 0,0 0 0 0 0,0 0 0 0 0,0-2 0 0 0,0-1 0 0 0,0 0 0 0 0,0 0 0 0 0,0 0 0 0 0,0 0 0 0 0,0 1 0 0 0,0-1 0 0 0,0 0 0 0 0,0 1 0 0 0,-2-3 0 0 0,-1 0 0 0 0,1 0 0 0 0,-1 0 0 0 0,-3 0 0 0 0,4 0 0 0 0,-1 0 0 0 0,1 0 0 0 0,-1 0 0 0 0,-2 0 0 0 0,2 0 0 0 0,0 0 0 0 0,1-3 0 0 0,-1 1 0 0 0,1 2 0 0 0,-1-2 0 0 0,1-1 0 0 0,-1 3 0 0 0,3-2 0 0 0,-3 0 0 0 0,1 0 0 0 0,-1 0 0 0 0,1-1 0 0 0,-1 3 0 0 0,3-2 0 0 0,-2 2 0 0 0,2-2 0 0 0,2 2 0 0 0,4 2 0 0 0,-1 1 0 0 0,1-1 0 0 0,0 1 0 0 0,-1 1 0 0 0,1-1 0 0 0,-1-1 0 0 0,1 1 0 0 0,0-1 0 0 0,-1 1 0 0 0,1-1 0 0 0,-4-2 0 0 0,4 3 0 0 0,-4-3 0 0 0,4 0 0 0 0,-3 0 0 0 0,2 0 0 0 0,-2 0 0 0 0,-1 0 0 0 0,1 0 0 0 0,-1 0 0 0 0,1 0 0 0 0,-1-2 0 0 0,1-1 0 0 0,-1 1 0 0 0,1 0 0 0 0,-1-1 0 0 0,1 3 0 0 0,-1-2 0 0 0,1 0 0 0 0,0 2 0 0 0,-1-3 0 0 0,-2 1 0 0 0,3 2 0 0 0,-3-1 0 0 0,2 1 0 0 0,-2-3 0 0 0,0 1 0 0 0,3 2 0 0 0,-3 0-16383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4:59.344"/>
    </inkml:context>
    <inkml:brush xml:id="br0">
      <inkml:brushProperty name="width" value="0.035" units="cm"/>
      <inkml:brushProperty name="height" value="0.035" units="cm"/>
      <inkml:brushProperty name="color" value="#F4840B"/>
    </inkml:brush>
  </inkml:definitions>
  <inkml:trace contextRef="#ctx0" brushRef="#br0">11 1,'-1'0,"-1"0,-1 0,2 1,0 1,-1-1,1 0,1 1,0 1,0-1,0 1,0 0,0 1,4 21,-2-2,1-1,-2 0,0-1,0 1,1 0,-2-12,1-3,0 10,0-13,-2 7,2-4,0-2,-1 1,0-3,0 1,0 0,0 0,0-2,0 2,-2 0,2-3,-1 0,1 1,0-1,0 0,0 1,0-2,0 1,0 0,0 0,0 1,0-1,0 0,0-1,-1 1,-2-3,2 1,1 0,-1-2,1 3,-1-1,1-1,0-1,0 3,0-2,0 0,0-2,0 4,0-2,0 0,0-2,0 3,0-1,1 0,1-3,-2 4,1-1,1-1,1-2,-2 4,0-2,3 0,2-3,0-1,2 2,-5 2,2 1,1-1,-4 2,2-1,-1 0,2 0,-3 1,4-1,-3 1,-1 1,3-1,0 1,-2 0,-1 0,1 1,-1-1,1 1,-1 0,1 1,-1-1,1 0,-1 1,1 0,-1 0,2 2,-2-2,-1 0,1 0,0 0,0 0,-1 2,1 2,0 1,-4 0,2-3,-2 0,-3 3,3-5,-2 3,-4 2,4-3,-1 0,1 0,-2 0,3-1,-4 1,-3 1,5-3,1-2,-4 2,7-2,-7 1,0-1,5 0,0-1,-3-1,3 1,1 1,-2-2,4 2,-2-1,0 0,9 2,-7-1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5:38.432"/>
    </inkml:context>
    <inkml:brush xml:id="br0">
      <inkml:brushProperty name="width" value="0.035" units="cm"/>
      <inkml:brushProperty name="height" value="0.035" units="cm"/>
      <inkml:brushProperty name="color" value="#F4840B"/>
    </inkml:brush>
  </inkml:definitions>
  <inkml:trace contextRef="#ctx0" brushRef="#br0">143 53,'-1'0,"0"0,-2 0,1 0,1 0,-2-2,2 1,0 1,-9-10,2 6,-1 0,-1 2,1 2,-3 2,1 0,5-1,1 0,-1 2,2-2,-1 1,0 2,0 1,1-2,0 0,0 2,2 0,-1-1,1 1,1 0,0 0,-1 0,1 6,1-7,0 2,0-1,1 0,1 0,0 1,0-1,1 1,3 2,0-2,-2-4,-1 0,4-1,-4-1,2 0,2-3,-3 2,0-2,5-5,-2-2,2-3,-5 6,-1-2,3-10,-5 15,5-12,-1-2,-3 9,-1 2,3-6,-3 12,2-9,0 4,-2 2,-1 4,-4-1,4 1,-3 3,1 1,1-1,7 1,-1 4,-5-8,2 4,0 1,1 4,-3-8,2 4,0 1,2 5,-4-10,2 5,0 1,1 6,-2-12,0 6,1 0,2 5,-4-10,5 10,-2-2,-2-8,1 4,-1-1,2 2,-2-5,4 2,-5-4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6:18.315"/>
    </inkml:context>
    <inkml:brush xml:id="br0">
      <inkml:brushProperty name="width" value="0.035" units="cm"/>
      <inkml:brushProperty name="height" value="0.035" units="cm"/>
      <inkml:brushProperty name="color" value="#F4840B"/>
    </inkml:brush>
  </inkml:definitions>
  <inkml:trace contextRef="#ctx0" brushRef="#br0">220 29,'-1'0,"-2"0,2 2,0-1,0-1,-2 0,2 0,-3-1,2 1,-1-2,-18-11,3 5,1 2,-1 5,9 0,2 2,-3 0,6 0,-3 0,0 3,-2 1,6-2,-3 1,1 1,-1 4,4-5,-2 2,2 0,-2 8,4-14,-1 7,1 5,0 5,0-17,0 9,1-3,3 9,-4-14,2 6,0 4,2 8,-1-9,3 3,0 6,-4-15,2 8,0-1,1 3,-4-11,2 6,-2-2,1 3,-2-7,1 3,-1-2,0 2,0-4,0 3,0-1,0 2,0-4,0 2,-1-2,1 1,0-2,0 1,0-1,-1 0,1-1,-1 1,0-2,-2-1,3 2</inkml:trace>
  <inkml:trace contextRef="#ctx0" brushRef="#br0" timeOffset="1301">9 224,'-1'1,"0"-1,0 1,-2 2,2-2,0-1,2 0,2 0,-1 0,2 0,-1 0,2 0,32-2,-8 0,-4 2,-12 0,-7-1,1 1,2-1,-1 0,-8 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6:33.603"/>
    </inkml:context>
    <inkml:brush xml:id="br0">
      <inkml:brushProperty name="width" value="0.035" units="cm"/>
      <inkml:brushProperty name="height" value="0.035" units="cm"/>
      <inkml:brushProperty name="color" value="#F4840B"/>
    </inkml:brush>
  </inkml:definitions>
  <inkml:trace contextRef="#ctx0" brushRef="#br0">58 9,'-2'0,"1"0,-2 0,2 0,-1 0,-2 2,2 0,-8 2,2 1,1 1,1 2,1 1,2 2,0 0,2-6,1 2,0 5,0-12,0 6,0 0,1 6,-1-12,1 7,0-2,1 5,-2-9,2 8,0-2,-1-7,1 5,0-3,-2-1,5 1,-2 0,-1-2,0 0,3 0,1-2,-4 1,3 0,0-1,2 0,-5 1,3-1,-1 1,1-2,-2 1,1 0,-2-2,1 1,0-1,2-5,-1-2,0-2,-3 6,0 1,0-1,-3-2,1 1,0 2,-3-9,2 8,1 2,-1-1,-1 1,1 2,-1-1,1 0,-1 1,1 2,0-1,-1 0,1 2,-4-1,-1 0,3 0,2 4,-1-2,0 3,1-2,2-2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6:44.670"/>
    </inkml:context>
    <inkml:brush xml:id="br0">
      <inkml:brushProperty name="width" value="0.035" units="cm"/>
      <inkml:brushProperty name="height" value="0.035" units="cm"/>
      <inkml:brushProperty name="color" value="#F4840B"/>
    </inkml:brush>
  </inkml:definitions>
  <inkml:trace contextRef="#ctx0" brushRef="#br0">7 1,'-1'3,"0"-2,-1-1,1 0,0 2,1 0,0 0,0 1,0-1,0 1,0 1,0 0,6 20,-1-4,-3-10,-1-2,2 7,-2-7,0-2,-1-2,1 2,0-1,-1-2,1 1,-1 1,0-3,0-1,0 1,0-1,0 0,-1-2,0 0,0 0,2 0,-1 1,-1-1,0-2,0 2,2-1,-2-3,0 4,2-4,-1-4,0 4,1 1,0-7,-1 10,3-12,1-2,-2 7,2 0,4-9,-8 15,4-7,1 5,2-4,-6 7,3-4,0 4,4-1,-7 2,3-2,1 4,4 0,-7-2,3 1,1 3,5 1,3 2,-8-4,-6-3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6:54.775"/>
    </inkml:context>
    <inkml:brush xml:id="br0">
      <inkml:brushProperty name="width" value="0.035" units="cm"/>
      <inkml:brushProperty name="height" value="0.035" units="cm"/>
      <inkml:brushProperty name="color" value="#F4840B"/>
    </inkml:brush>
  </inkml:definitions>
  <inkml:trace contextRef="#ctx0" brushRef="#br0">121 1,'-1'1,"-1"-1,-1 0,2 0,-1 0,-1 0,1 0,0 0,-11-1,2 1,0 2,0 2,0 2,-1 3,6-5,0 3,0 0,2-3,0 2,1 1,-2 7,3-7,3 0,-1 1,0-3,0 2,1-2,1 3,-1-2,5 8,-2-6,-1-1,0 0,3 1,0 0,-1-2,0 1,2-3,0 1,-1-1,1 1,-1-3,1 0,0 0,1 0,-3-2,2 1,1-3,5 0,-7 1,1-4,5-2,-8 3,3-1,-2 1,-2-1,5-5,-1-1,-2 0,-4 0,0 5,-1 0,-2-7,1 10,-3-5,-3-4,3 7,-1-2,-7-6,10 11,-8-7,-1-2,6 6,2 2,-4-5,6 7,-3-3,0 1,3 1,1 1,0 1</inkml:trace>
  <inkml:trace contextRef="#ctx0" brushRef="#br0" timeOffset="1099">321 102,'3'0,"-2"0,1 0,2 0,24-1,-4 0,-4-1,-2 1,-3 0,-7 0,-1 0,0 1,-1-1,0 0,0 1,0 0,-2 0,6 0,-2 1,-3 0,-4-1,0 1,1 0,-4-1,2 0,-1-1,1 1,-1 1,0 1,1-2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6:56.660"/>
    </inkml:context>
    <inkml:brush xml:id="br0">
      <inkml:brushProperty name="width" value="0.035" units="cm"/>
      <inkml:brushProperty name="height" value="0.035" units="cm"/>
      <inkml:brushProperty name="color" value="#F4840B"/>
    </inkml:brush>
  </inkml:definitions>
  <inkml:trace contextRef="#ctx0" brushRef="#br0">7 1,'-1'1,"-1"-1,0 0,0 0,2 1,0 1,0 0,1-1,0 0,1 0,0 1,0-1,2 0,-1 0,28 5,-8-1,-12-3,-5-1,2 0,-4 0,1 0,-2 0,0 0,-1 0,0-1,-1 3,0-2,-1 0,1 1,-3 0,1-1,1 1,-1-1,0 0,-1 1,0 0,-3 2,2-2,0 0,-3 3,3-3,-1 2,1-1,-3 0,-4 3,1 2,0-2,1 0,4-3,1-2,-1 5,4-6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02.809"/>
    </inkml:context>
    <inkml:brush xml:id="br0">
      <inkml:brushProperty name="width" value="0.035" units="cm"/>
      <inkml:brushProperty name="height" value="0.035" units="cm"/>
      <inkml:brushProperty name="color" value="#F4840B"/>
    </inkml:brush>
  </inkml:definitions>
  <inkml:trace contextRef="#ctx0" brushRef="#br0">150 76,'-2'0,"1"0,-2 0,2 0,-1 0,-1 0,2 0,-3 0,-5-5,-1 1,1 3,1 1,-1 3,2 0,4-2,-1 2,-3 2,4-2,0 0,-4 4,4-4,0 1,0 0,0 0,1 0,-1 1,-1 4,-1-2,2-3,1 0,-1 3,2-7,0 4,-2-1,0 3,2-5,-1 3,1 1,-1-1,1 0,-1 4,1-2,1-4,-1 2,2-1,-1 3,0-5,0 2,1 1,1 1,-2-3,4 4,-2-1,-1-3,3 5,-1-1,-1-4,0 2,2 0,-1 2,0-3,2 5,-3-6,2 3,2 1,-2-3,0 0,-1 0,1-1,0 0,0 0,0 0,0-1,0 0,0 0,1 0,0-1,0 0,0 0,5-1,-5 0,1-1,-1 1,-1-1,0 1,1-1,-1 0,-2-1,0 1,2-2,2-2,-3 3,-2-1,5-1,-3 2,0-1,3-3,-4 5,1-5,-1 3,2-2,-2 3,1-4,1-5,-1 7,-2-1,1-5,-1 9,1-7,-1-1,0 5,-2 1,0-5,0 4,-1 2,-1-6,3 9,-4-9,-1-1,3 5,-1 1,-2-6,5 9,-6-9,0 1,3 4,0 2,-3-2,6 4,-3-1,1 1,-1-2,3 3,-2-2,1 2,1 0,0 0,3 3,-3-3</inkml:trace>
  <inkml:trace contextRef="#ctx0" brushRef="#br0" timeOffset="931">394 215,'0'1,"-1"0,-1 0,1 1,1 0,0 0,0-1,0 1,0 1,0-1,3 11,0-3,1 2,-2-2,-1 1,0-6,-2-1,-1 4,2-6,-4 5,0 3,1-5,1-2,-4 5,5-7,-4 5,-2-1,3-2,1-2,-1 1,1 2,2-4,1 0</inkml:trace>
  <inkml:trace contextRef="#ctx0" brushRef="#br0" timeOffset="1647">562 32,'-2'0,"1"0,-1 0,1 0,-2 0,2 1,-1 2,2-1,0 0,0 1,0 1,0 1,6 22,-2-4,-1-1,0 0,1 1,-2 0,-2-1,0-11,-2 0,0 7,2-17,-3 16,1-3,1-7,-1-3,2 1,-1-3,1 1,-1-3,0 1,0 0,1-2,0 1</inkml:trace>
  <inkml:trace contextRef="#ctx0" brushRef="#br0" timeOffset="2636">535 23,'-1'0,"0"0,-1 0,-1 0,2 0,2-1,2 1,17-9,-2 3,-3 2,1 3,-1 0,2 2,0 0,0 0,0 0,-3 1,-3 1,-11-3,8 3,0 1,-7-4,4 5,-1 1,-2-4,-3 3,-1 2,1-3,-3 0,-1 4,4-7,-10 9,0 0,9-9,-4 5,-2 0,-5 4,11-8,-6 3,-1 2,-5 2,11-7,-13 10,7-7,2 0,0 0,0-2,-2 2,6-2,-5 2,3-3,3-1,-3 1,3-2,1 0,3 0,-1 0,0 0,0 1,2 1,-1-1,3 4,-3-3,2 0,-1 0,1 1,0 0,0-1,0 1,3-1,-1 1,0-1,0 1,2 1,10 3,-9-4,2 2,-1-1,1 1,0-1,2 0,10 5,-2-1,-10-5,-3-1,8 3,-12-4,2 0,2 1,-6-1,-2-1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16.692"/>
    </inkml:context>
    <inkml:brush xml:id="br0">
      <inkml:brushProperty name="width" value="0.035" units="cm"/>
      <inkml:brushProperty name="height" value="0.035" units="cm"/>
      <inkml:brushProperty name="color" value="#F4840B"/>
    </inkml:brush>
  </inkml:definitions>
  <inkml:trace contextRef="#ctx0" brushRef="#br0">128 37,'-1'0,"-1"0,1 0,-2 0,1-1,1 1,-6-10,-1 1,-1 2,0 3,-1 1,1 1,5 1,2 2,-6 0,1-1,4 1,-2-1,2 3,1-3,-4 5,2 2,1 4,1-6,-1 1,0 2,2-4,-2 2,2 0,-1 1,1-1,-1 0,2 2,0 0,0-1,4 7,-1-7,0 0,4 6,-2-7,0-2,0 2,2-6,5 3,-5-2,-2-1,-5 0,9-1,-4 0,-1-2,-2 0,4-3,-2 2,-1-2,3-7,-3-3,1 0,-2-2,-1 9,-1 2,2-6,-2 9,0-3,0-2,0 5,0 3,-2-3,2 3,0 1,-7 0,4 0,8 1,-4 3,-1-3,2 4,-1 2,0-3,1 3,-1 8,-1-13,1 13,2 3,1-1,-3-9,1-3,-2-4,1 9,3-5,-3-3,0-2,-1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17.447"/>
    </inkml:context>
    <inkml:brush xml:id="br0">
      <inkml:brushProperty name="width" value="0.035" units="cm"/>
      <inkml:brushProperty name="height" value="0.035" units="cm"/>
      <inkml:brushProperty name="color" value="#F4840B"/>
    </inkml:brush>
  </inkml:definitions>
  <inkml:trace contextRef="#ctx0" brushRef="#br0">2 10,'-1'0,"1"1,0 0,0 1,0 1,0 1,0 0,0 1,0 0,2 22,-1-6,-1-9,0-10,0 1,0 0,2-6,-2 1,0 1,1-2,-1 1,0-5,0-4,3 1,2-2,-3 7,3-1,3-4,-6 7,4-4,2-1,-4 4,-1 2,4-2,-6 3,5-1,0 3,-4 0,2 3,0-2,-1 2,-1-2,2 5,2 5,-3-6,0 1,0 9,-3-14,4 12,-3 3,-1-8,0 0,-1 6,0-13,-1 10,0-3,2-9,-2 5,0-2,2-2,0 1,0-2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3"/>
    </inkml:context>
    <inkml:brush xml:id="br0">
      <inkml:brushProperty name="width" value="0.05" units="cm"/>
      <inkml:brushProperty name="height" value="0.05" units="cm"/>
      <inkml:brushProperty name="color" value="#008C3A"/>
    </inkml:brush>
  </inkml:definitions>
  <inkml:trace contextRef="#ctx0" brushRef="#br0">20020 10029 16383 0 0,'3'0'0'0'0,"2"-3"0"0"0,-2 3 0 0 0,2-5 0 0 0,1 3 0 0 0,-3-1 0 0 0,2 1 0 0 0,1-2 0 0 0,-3-1 0 0 0,2 2 0 0 0,1-2 0 0 0,-4 3 0 0 0,4-3 0 0 0,-3 0 0 0 0,2-1 0 0 0,-2 1 0 0 0,3-1 0 0 0,-4 4 0 0 0,1-3 0 0 0,2 0 0 0 0,-2-1 0 0 0,0 1 0 0 0,0 0 0 0 0,-1 3 0 0 0,1-4 0 0 0,0 3 0 0 0,-1-2 0 0 0,1 3 0 0 0,0-3 0 0 0,0 0 0 0 0,-3-1 0 0 0,2 4 0 0 0,1-3 0 0 0,0-1 0 0 0,-1 1 0 0 0,-2 0 0 0 0,6-6 0 0 0,-3 6 0 0 0,-3 3 0 0 0,3-3 0 0 0,-1-1 0 0 0,-2 3 0 0 0,3-2 0 0 0,0 0 0 0 0,-3 3 0 0 0,3-4 0 0 0,-3 4 0 0 0,3-3 0 0 0,-3 3 0 0 0,2-5 0 0 0,-2 5 0 0 0,0 0 0 0 0,0-3 0 0 0,3 2 0 0 0,-3 1 0 0 0,0-3 0 0 0,0 2 0 0 0,0 1 0 0 0,0-3 0 0 0,0 3 0 0 0,0-4 0 0 0,0 3 0 0 0,0-2 0 0 0,0 3 0 0 0,0-3 0 0 0,0 2 0 0 0,0 1 0 0 0,0-3 0 0 0,0 2 0 0 0,0 1 0 0 0,0 0 0 0 0,0-2 0 0 0,0 2 0 0 0,0 0 0 0 0,0-1 0 0 0,0 1 0 0 0,0 0 0 0 0,0-1 0 0 0,0 1 0 0 0,-3 0 0 0 0,1 2 0 0 0,-1 0 0 0 0,1 0 0 0 0,-1 0 0 0 0,0 0 0 0 0,1 0 0 0 0,-1 0 0 0 0,1 0 0 0 0,-1 0 0 0 0,1 2 0 0 0,2 0 0 0 0,-3 1 0 0 0,3-1 0 0 0,-2 0 0 0 0,2 0 0 0 0,0 1 0 0 0,-3-1 0 0 0,3 1 0 0 0,0 0 0 0 0,-3-1 0 0 0,3 0 0 0 0,0 1 0 0 0,-2-1 0 0 0,2 0 0 0 0,-3 1 0 0 0,3-1 0 0 0,0 0 0 0 0,-2 0 0 0 0,2 1 0 0 0,0-1 0 0 0,-3 0 0 0 0,3 1 0 0 0,0-1 0 0 0,0 1 0 0 0,0 0 0 0 0,-3 2 0 0 0,3-3 0 0 0,0 0 0 0 0,0 1 0 0 0,-2-1 0 0 0,2 0 0 0 0,0 1 0 0 0,0-1 0 0 0,0 0 0 0 0,0 3 0 0 0,0-2 0 0 0,0 3 0 0 0,0-4 0 0 0,-3 0 0 0 0,3 3 0 0 0,0-2 0 0 0,0-1 0 0 0,0 3 0 0 0,0-3 0 0 0,0 1 0 0 0,0 2 0 0 0,0-3 0 0 0,0 4 0 0 0,0-3 0 0 0,0-1 0 0 0,0 0 0 0 0,0 3 0 0 0,0-2 0 0 0,0-1 0 0 0,0 3 0 0 0,0-3 0 0 0,0 3 0 0 0,0-2 0 0 0,0-1 0 0 0,0 4 0 0 0,0-4 0 0 0,0 1 0 0 0,0 2 0 0 0,0-3 0 0 0,0 0 0 0 0,0 4 0 0 0,0-4 0 0 0,0 0 0 0 0,0 3 0 0 0,0-2 0 0 0,0 3 0 0 0,0-4 0 0 0,0 3 0 0 0,0-3 0 0 0,0 1 0 0 0,0 2 0 0 0,0-3 0 0 0,0 0 0 0 0,0 1 0 0 0,0 2 0 0 0,0-3 0 0 0,0 1 0 0 0,0 0 0 0 0,0-1 0 0 0,0 0 0 0 0,0 1 0 0 0,0-1 0 0 0,0 0 0 0 0,0 1 0 0 0,0-1 0 0 0,0 0 0 0 0,0 1 0 0 0,0-1 0 0 0,0 0 0 0 0,0 0 0 0 0,3 1 0 0 0,-1-3 0 0 0,1 0 0 0 0,-3 2 0 0 0,2-2 0 0 0,1 0 0 0 0,-1 0 0 0 0,1 0 0 0 0,-1 0 0 0 0,1 0 0 0 0,-1 0 0 0 0,1 0 0 0 0,0 0 0 0 0,-1 0 0 0 0,1 0 0 0 0,-1 0 0 0 0,1 0 0 0 0,-1 0 0 0 0,1 0 0 0 0,-1 0 0 0 0,1 0 0 0 0,-1-2 0 0 0,1-1 0 0 0,-1 1 0 0 0,-2 0 0 0 0,3 2 0 0 0,-3-3 0 0 0,0 1 0 0 0,2 2 0 0 0,-2-2 0 0 0,3-1 0 0 0,-3 1 0 0 0,2 2 0 0 0,-2-2 0 0 0,3-1 0 0 0,-3 1 0 0 0,0 0 0 0 0,0-1 0 0 0,0 1 0 0 0,0-1 0 0 0,0 0 0 0 0,0 1 0 0 0,0 0 0 0 0,0-1 0 0 0,0 1 0 0 0,0 0 0 0 0,0-1 0 0 0,0 1 0 0 0,0 0 0 0 0,0-1 0 0 0,0 1 0 0 0,0-1 0 0 0,0 1 0 0 0,0 0 0 0 0,0-2 0 0 0,0 2 0 0 0,0 0 0 0 0,0-1 0 0 0,-3 3 0 0 0,3-2 0 0 0,0 0 0 0 0,-2 2 0 0 0,2-3 0 0 0,-3 3 0 0 0,1-2 0 0 0,2 0 0 0 0,-3 2 0 0 0,3-3 0 0 0,0 1 0 0 0,-2 2 0 0 0,2-2 0 0 0,-3 2 0 0 0,0 0 0 0 0,6 0 0 0 0,-1 2 0 0 0,1-2 0 0 0,-3 2 0 0 0,2-2 0 0 0,1 3 0 0 0,0-3 0 0 0,-1 0 0 0 0,1 2 0 0 0,-1-2 0 0 0,1 2 0 0 0,-1-2 0 0 0,1 0 0 0 0,-1 0 0 0 0,1 0 0 0 0,-1 0 0 0 0,1 3 0 0 0,-1-3 0 0 0,1 0 0 0 0,-1 0 0 0 0,1 0 0 0 0,-1 0 0 0 0,1 0 0 0 0,-1 0 0 0 0,1 0 0 0 0,-1 0 0 0 0,1 0 0 0 0,-1 0 0 0 0,1 0 0 0 0,0 0 0 0 0,-1 0 0 0 0,1 0 0 0 0,2 0 0 0 0,-2 0 0 0 0,-1 0 0 0 0,1 0 0 0 0,-1 0 0 0 0,4 0 0 0 0,-4 0 0 0 0,1-3 0 0 0,2 3 0 0 0,-2-2 0 0 0,0 2 0 0 0,2-3 0 0 0,-2 1 0 0 0,-1 0 0 0 0,1 2 0 0 0,2-3 0 0 0,-2 1 0 0 0,-1-1 0 0 0,1 3 0 0 0,-1-2 0 0 0,1 0 0 0 0,-1 2 0 0 0,1-4 0 0 0,-1 2 0 0 0,1 0 0 0 0,-1-1 0 0 0,-2 1 0 0 0,3 0 0 0 0,0-1 0 0 0,-3 1 0 0 0,2 2 0 0 0,-2-2 0 0 0,3-1 0 0 0,-1 1 0 0 0,-2 0 0 0 0,3-1 0 0 0,-3 1 0 0 0,0-1 0 0 0,2 1 0 0 0,-2-1 0 0 0,0 0 0 0 0,0 1 0 0 0,3 0 0 0 0,-3-1 0 0 0,0 1 0 0 0,0 0 0 0 0,2-1 0 0 0,-2 1 0 0 0,0 0 0 0 0,0-1 0 0 0,0 1 0 0 0,0 0 0 0 0,0-1 0 0 0,0 1 0 0 0,3 0 0 0 0,-3-2 0 0 0,0 2 0 0 0,0-3 0 0 0,0 3 0 0 0,0-1 0 0 0,0 1 0 0 0,0-1 0 0 0,0 1 0 0 0,0 0 0 0 0,0-1 0 0 0,0 1 0 0 0,0 0 0 0 0,0-1 0 0 0,0 1 0 0 0,0-1 0 0 0,0 0 0 0 0,0 1 0 0 0,0 0 0 0 0,0-1 0 0 0,0 1 0 0 0,0 0 0 0 0,-3-1 0 0 0,3 1 0 0 0,-2 2 0 0 0,2-2 0 0 0,-3 2 0 0 0,0 0 0 0 0,1-3 0 0 0,-1 3 0 0 0,1 0 0 0 0,-1 0 0 0 0,1 0 0 0 0,-1 0 0 0 0,1 0 0 0 0,-1 0 0 0 0,0 0 0 0 0,1 0 0 0 0,-1 0 0 0 0,1 0 0 0 0,2 3 0 0 0,-3-1 0 0 0,3 0 0 0 0,-2 1 0 0 0,2-1 0 0 0,-3 0 0 0 0,0 0 0 0 0,3 1 0 0 0,-2-1 0 0 0,2 0 0 0 0,0 2 0 0 0,-3-2 0 0 0,3 0 0 0 0,-2 1 0 0 0,2-1 0 0 0,0 0 0 0 0,-3 1 0 0 0,3-1 0 0 0,0 0 0 0 0,-2 0 0 0 0,2 1 0 0 0,-3-1 0 0 0,3 0 0 0 0,0 1 0 0 0,-3 2 0 0 0,3-2 0 0 0,0-1 0 0 0,0 1 0 0 0,0 2 0 0 0,-2-3 0 0 0,2 0 0 0 0,0 4 0 0 0,0-4 0 0 0,0 0 0 0 0,0 3 0 0 0,0-2 0 0 0,0 3 0 0 0,0-4 0 0 0,0 3 0 0 0,0-3 0 0 0,0 4 0 0 0,0-4 0 0 0,0 3 0 0 0,0-3 0 0 0,0 3 0 0 0,0-2 0 0 0,0 3 0 0 0,0-4 0 0 0,0 0 0 0 0,0 3 0 0 0,0-2 0 0 0,0-1 0 0 0,0 0 0 0 0,0 3 0 0 0,0-2 0 0 0,0-1 0 0 0,0 3 0 0 0,0-2 0 0 0,0 0 0 0 0,0-1 0 0 0,0 0 0 0 0,0 1 0 0 0,0-1 0 0 0,0 3 0 0 0,0-3 0 0 0,0 1 0 0 0,2-1 0 0 0,-2 0 0 0 0,3 1 0 0 0,-3-1 0 0 0,2 0 0 0 0,-2 1 0 0 0,3-1 0 0 0,-1 1 0 0 0,-2 0 0 0 0,3-1 0 0 0,-3 0 0 0 0,2-2 0 0 0,-2 2 0 0 0,3 1 0 0 0,-1-3 0 0 0,1 2 0 0 0,-1-2 0 0 0,1 2 0 0 0,0-2 0 0 0,-1 0 0 0 0,1 0 0 0 0,-1 0 0 0 0,1 0 0 0 0,-1 0 0 0 0,1 0 0 0 0,-1 0 0 0 0,1 0 0 0 0,-1 0 0 0 0,1 0 0 0 0,0-5 0 0 0,-1 0 0 0 0,1 3 0 0 0,-1-1 0 0 0,1 0 0 0 0,0-2 0 0 0,-1 3 0 0 0,1-4 0 0 0,0 1 0 0 0,0 0 0 0 0,-1 0 0 0 0,1 0 0 0 0,0-1 0 0 0,0 1 0 0 0,0-1 0 0 0,-1 1 0 0 0,1 3 0 0 0,0-3 0 0 0,2 2 0 0 0,-2-2 0 0 0,3 3 0 0 0,-4-2 0 0 0,4-1 0 0 0,-1 2 0 0 0,-2 1 0 0 0,2 0 0 0 0,1-1 0 0 0,-4 1 0 0 0,4-1 0 0 0,-3 3 0 0 0,2-3 0 0 0,-2 3 0 0 0,2-2 0 0 0,-2 2 0 0 0,-1 0 0 0 0,1 0 0 0 0,-1 0 0 0 0,1 0 0 0 0,-1 0 0 0 0,1 0 0 0 0,-1 0 0 0 0,-2 2 0 0 0,-2-2 0 0 0,-4 3 0 0 0,4-3 0 0 0,-1 0 0 0 0,1 0 0 0 0,-1 2 0 0 0,0-2 0 0 0,1 0 0 0 0,-1 2 0 0 0,1-2 0 0 0,-1 3 0 0 0,1-1 0 0 0,-1-2 0 0 0,1 2 0 0 0,2 1 0 0 0,-3-1 0 0 0,0 0 0 0 0,1 0 0 0 0,-1 2 0 0 0,3-2 0 0 0,-2 0 0 0 0,2 1 0 0 0,-3 2 0 0 0,3-3 0 0 0,0 3 0 0 0,-3-2 0 0 0,3-1 0 0 0,0 3 0 0 0,0-3 0 0 0,0 1 0 0 0,0 3 0 0 0,0-4 0 0 0,0 0 0 0 0,0 1 0 0 0,0-1 0 0 0,0 0 0 0 0,0 0 0 0 0,0 1 0 0 0,0-1 0 0 0,3 0 0 0 0,-1 1 0 0 0,1-1 0 0 0,-1-2 0 0 0,1 2 0 0 0,-1-2 0 0 0,1 3 0 0 0,-1-3 0 0 0,1 0 0 0 0,0 0 0 0 0,-1 0 0 0 0,1 0 0 0 0,-1 0 0 0 0,1 0 0 0 0,-1 0 0 0 0,1 0 0 0 0,-1 0 0 0 0,1 0 0 0 0,-1 0 0 0 0,1 0 0 0 0,-1-3 0 0 0,1 1 0 0 0,0-3 0 0 0,-1 0 0 0 0,1 0 0 0 0,0-1 0 0 0,0 1 0 0 0,0-1 0 0 0,-1 1 0 0 0,-2 0 0 0 0,2 0 0 0 0,-2 0 0 0 0,3 2 0 0 0,-3-2 0 0 0,0 3 0 0 0,0-1 0 0 0,0 1 0 0 0,0-1 0 0 0,0 0 0 0 0,0 1 0 0 0,0 0 0 0 0,0 4 0 0 0,0 0 0 0 0,0 4 0 0 0,0 0 0 0 0,0-1 0 0 0,0 3 0 0 0,0-3 0 0 0,0 0 0 0 0,0 0 0 0 0,0-1 0 0 0,0 1 0 0 0,0 0 0 0 0,2-3 0 0 0,1 0 0 0 0,-1 1 0 0 0,1-1 0 0 0,-1 0 0 0 0,1 1 0 0 0,-1-1 0 0 0,1 0 0 0 0,-1-2 0 0 0,1 0 0 0 0,-1 0 0 0 0,1 0 0 0 0,-1 0 0 0 0,1 0 0 0 0,3 0 0 0 0,-4 0 0 0 0,1 0 0 0 0,-1 0 0 0 0,1 0 0 0 0,-1 0 0 0 0,1 0 0 0 0,-1-5 0 0 0,1 3 0 0 0,0-3 0 0 0,-1 2 0 0 0,1-2 0 0 0,0 3 0 0 0,-1-3 0 0 0,1-1 0 0 0,0 0 0 0 0,0 1 0 0 0,-3 0 0 0 0,3 0 0 0 0,-1 0 0 0 0,1 0 0 0 0,0-1 0 0 0,-1 3 0 0 0,1-2 0 0 0,0 3 0 0 0,-1 2 0 0 0,-2-3 0 0 0,3 1 0 0 0,-1 2 0 0 0,-2-2 0 0 0,3 2 0 0 0,-1 0 0 0 0,-2 2 0 0 0,0 6 0 0 0,0-2 0 0 0,0 0 0 0 0,0 2 0 0 0,0-3 0 0 0,0 4 0 0 0,0-4 0 0 0,0 3 0 0 0,0-2 0 0 0,0 3 0 0 0,0-4 0 0 0,0 0 0 0 0,0 0 0 0 0,0 0 0 0 0,0-3 0 0 0,0 2 0 0 0,0-2 0 0 0,0 0 0 0 0,0 0 0 0 0,0 1 0 0 0,0-6 0 0 0,0 1 0 0 0,0-3 0 0 0,0-1 0 0 0,3 1 0 0 0,0-4 0 0 0,0 4 0 0 0,0-3 0 0 0,0 3 0 0 0,0-2 0 0 0,-3-1 0 0 0,2 3 0 0 0,1 3 0 0 0,0-4 0 0 0,0 1 0 0 0,-1 3 0 0 0,1 0 0 0 0,-1-5 0 0 0,1 7 0 0 0,-1-2 0 0 0,1 0 0 0 0,-1 2 0 0 0,1-3 0 0 0,0 3 0 0 0,-1 0 0 0 0,1 0 0 0 0,-1-2 0 0 0,1 2 0 0 0,-1 0 0 0 0,1 0 0 0 0,-1 0 0 0 0,1 0 0 0 0,-1 0 0 0 0,-2 2 0 0 0,3 3 0 0 0,-3-2 0 0 0,0 3 0 0 0,3-1 0 0 0,-3 0 0 0 0,0 3 0 0 0,3-2 0 0 0,-3-1 0 0 0,0 4 0 0 0,2-4 0 0 0,-2 0 0 0 0,3-2 0 0 0,0 2 0 0 0,-3-3 0 0 0,2 0 0 0 0,1 1 0 0 0,-3-1 0 0 0,2 0 0 0 0,1 1 0 0 0,-1-1 0 0 0,1 1 0 0 0,-1-1 0 0 0,1-2 0 0 0,-1 0 0 0 0,1 0 0 0 0,-1 0 0 0 0,1 0 0 0 0,-1 0 0 0 0,1 0 0 0 0,0 0 0 0 0,2 0 0 0 0,1-2 0 0 0,-4-4 0 0 0,4 3 0 0 0,-3-2 0 0 0,2 2 0 0 0,-2-2 0 0 0,3 3 0 0 0,-3-3 0 0 0,3-4 0 0 0,-4 3 0 0 0,1 1 0 0 0,3 0 0 0 0,-3 0 0 0 0,-1-1 0 0 0,1 1 0 0 0,0 0 0 0 0,0-4 0 0 0,0 4 0 0 0,0-1 0 0 0,-1 1 0 0 0,-2 0 0 0 0,4-3 0 0 0,-2 4 0 0 0,-2-1 0 0 0,3 0 0 0 0,-3 0 0 0 0,3 0 0 0 0,-3 0 0 0 0,2 0 0 0 0,-2-2 0 0 0,3 2 0 0 0,-3 0 0 0 0,0 3 0 0 0,0-3 0 0 0,0 2 0 0 0,0 1 0 0 0,3 0 0 0 0,-3-1 0 0 0,0 1 0 0 0,0 0 0 0 0,0-1 0 0 0,0 1 0 0 0,0-1 0 0 0,-3 3 0 0 0,1 0 0 0 0,-1 0 0 0 0,3 3 0 0 0,-3-1 0 0 0,1 1 0 0 0,-1-1 0 0 0,3 3 0 0 0,-2 0 0 0 0,-1-3 0 0 0,3 3 0 0 0,-3 1 0 0 0,0-1 0 0 0,3 1 0 0 0,-2-4 0 0 0,-1 3 0 0 0,3 4 0 0 0,-3-4 0 0 0,3 0 0 0 0,0 0 0 0 0,-3 1 0 0 0,3 2 0 0 0,0-3 0 0 0,0 1 0 0 0,0-1 0 0 0,0 3 0 0 0,0-2 0 0 0,0-1 0 0 0,-3 0 0 0 0,3 0 0 0 0,0 4 0 0 0,0-4 0 0 0,0 0 0 0 0,0 1 0 0 0,0-1 0 0 0,0-2 0 0 0,0 2 0 0 0,0 0 0 0 0,0-3 0 0 0,0 3 0 0 0,0 0 0 0 0,0-1 0 0 0,0 1 0 0 0,0-3 0 0 0,0 3 0 0 0,0-3 0 0 0,0 1 0 0 0,0-1 0 0 0,0 0 0 0 0,0 1 0 0 0,0-1 0 0 0,0 0 0 0 0,0-7 0 0 0,0 3 0 0 0,0-3 0 0 0,0 0 0 0 0,0-1 0 0 0,0 1 0 0 0,3-1 0 0 0,-3 1 0 0 0,3 0 0 0 0,0 0 0 0 0,-3 0 0 0 0,3-1 0 0 0,-1 4 0 0 0,-2-4 0 0 0,3 1 0 0 0,-1 2 0 0 0,1 1 0 0 0,-3 0 0 0 0,3-3 0 0 0,-1 5 0 0 0,1-3 0 0 0,0-2 0 0 0,-1 3 0 0 0,1-1 0 0 0,-1 1 0 0 0,1 0 0 0 0,-1-2 0 0 0,4 2 0 0 0,-4 0 0 0 0,1 2 0 0 0,-1-3 0 0 0,1 3 0 0 0,-1-2 0 0 0,1 2 0 0 0,-1 0 0 0 0,1 0 0 0 0,-1 0 0 0 0,1 0 0 0 0,0 0 0 0 0,-1 0 0 0 0,1 0 0 0 0,-3 2 0 0 0,0 0 0 0 0,0 1 0 0 0,0-1 0 0 0,0 1 0 0 0,0 0 0 0 0,0-1 0 0 0,0 0 0 0 0,0 1 0 0 0,0-1 0 0 0,0 0 0 0 0,0 1 0 0 0,-3-1 0 0 0,0 0 0 0 0,1-2 0 0 0,2 2 0 0 0,-3 1 0 0 0,1-3 0 0 0,2 2 0 0 0,-3-2 0 0 0,1 2 0 0 0,-1-2 0 0 0,3 3 0 0 0,-2-3 0 0 0,-1 2 0 0 0,0-2 0 0 0,1 0 0 0 0,-1 3 0 0 0,1-3 0 0 0,-1 0 0 0 0,1 0 0 0 0,-1 0 0 0 0,0 0 0 0 0,1 0 0 0 0,-1 0 0 0 0,1 0 0 0 0,2 3 0 0 0,2-1 0 0 0,-2 0 0 0 0,3 1 0 0 0,-1-1 0 0 0,1 0 0 0 0,-1 0 0 0 0,-2 1 0 0 0,3-3 0 0 0,-1 2 0 0 0,1 0 0 0 0,-1 1 0 0 0,1-3 0 0 0,0 2 0 0 0,-1 0 0 0 0,1-2 0 0 0,-1 3 0 0 0,1-3 0 0 0,-1 2 0 0 0,1-2 0 0 0,-1 0 0 0 0,1 3 0 0 0,-1-3 0 0 0,1 0 0 0 0,-1 0 0 0 0,1 0 0 0 0,-1 3 0 0 0,1-3 0 0 0,-1 0 0 0 0,1 0 0 0 0,2 0 0 0 0,-2 0 0 0 0,0 0 0 0 0,-1 0 0 0 0,1 0 0 0 0,-1 0 0 0 0,1 0 0 0 0,2 0 0 0 0,-2 0 0 0 0,-1 0 0 0 0,1 0 0 0 0,2 0 0 0 0,-2 0 0 0 0,-1 0 0 0 0,1 0 0 0 0,-1 0 0 0 0,1-3 0 0 0,-1 3 0 0 0,1 0 0 0 0,0 0 0 0 0,-3-3 0 0 0,2 3 0 0 0,1-3 0 0 0,-3 3-16383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22.090"/>
    </inkml:context>
    <inkml:brush xml:id="br0">
      <inkml:brushProperty name="width" value="0.035" units="cm"/>
      <inkml:brushProperty name="height" value="0.035" units="cm"/>
      <inkml:brushProperty name="color" value="#F4840B"/>
    </inkml:brush>
  </inkml:definitions>
  <inkml:trace contextRef="#ctx0" brushRef="#br0">130 112,'-1'0,"-1"0,-1 0,2-1,-1-1,0 2,-1 0,0 0,-17-5,3 5,2 0,2 4,3 4,5-4,1 1,0 1,1-1,-1 0,1 2,0 0,0 0,0 0,1 0,1 0,0 1,0-1,2 0,0 6,0-11,2 8,4 2,-4-6,3-1,5 1,-10-5,11 2,4-4,-8 0,0-4,7-4,-13 8,8-8,-1-4,-4 7,-3-2,3-11,-5 18,0-19,-3-2,2 11,-2-1,-4-11,3 11,-1-1,-3-7,8 17,-4-8,0 3,-1-5,4 10,-2-4,0 3,1 0,2 3,-1-2,3 4,-2-1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24.304"/>
    </inkml:context>
    <inkml:brush xml:id="br0">
      <inkml:brushProperty name="width" value="0.035" units="cm"/>
      <inkml:brushProperty name="height" value="0.035" units="cm"/>
      <inkml:brushProperty name="color" value="#F4840B"/>
    </inkml:brush>
  </inkml:definitions>
  <inkml:trace contextRef="#ctx0" brushRef="#br0">3 1,'-1'0,"0"0,1 2,0 0,0-1,0 2,0 0,0 1,0 0,0 1,8 27,-2-3,-3-1,1-1,-2-14,0-2,2 11,-2-11,-2-5,1 1,-1-1,1 0,-1-6,0 2,0 0,0 1,2-3,-2 0,1 1,-1 0,1-1,0 1,-3-1,2 1,-1-1,0-1,1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25.868"/>
    </inkml:context>
    <inkml:brush xml:id="br0">
      <inkml:brushProperty name="width" value="0.035" units="cm"/>
      <inkml:brushProperty name="height" value="0.035" units="cm"/>
      <inkml:brushProperty name="color" value="#F4840B"/>
    </inkml:brush>
  </inkml:definitions>
  <inkml:trace contextRef="#ctx0" brushRef="#br0">2 55,'0'2,"-1"-1,0 0,1 1,0-1,1 0,0 0,0 0,2-1,20-1,-1-1,-1 0,-3 1,-2 0,-7 0,0 0,7 1,-13 0,8-1,-1 0,-5 0,-3 1,1 0,-2 0,1 0,-1 0,-5 0,2 1,1 1,1-2,-1 1,1-1</inkml:trace>
  <inkml:trace contextRef="#ctx0" brushRef="#br0" timeOffset="717">105 1,'0'1,"0"0,0 2,0-2,0 2,0-2,1 1,0-1,2 1,-1 0,2 0,-1 0,27 7,-14-4,-8-3,-3-1,2 2,-5-3,3 2,-1 1,-1-1,-4-1,1 2,0-2,-3 3,0-1,1-1,-1 1,-5 2,7-4,-7 5,-2 0,2 1,1-1,3-1,-1-1,5-3,-3 2,0-1,3-2,-1 2,1 0,0-1,0-1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27.955"/>
    </inkml:context>
    <inkml:brush xml:id="br0">
      <inkml:brushProperty name="width" value="0.035" units="cm"/>
      <inkml:brushProperty name="height" value="0.035" units="cm"/>
      <inkml:brushProperty name="color" value="#F4840B"/>
    </inkml:brush>
  </inkml:definitions>
  <inkml:trace contextRef="#ctx0" brushRef="#br0">2 0,'-1'0,"0"2,1 0,0 1,0 0,0 1,5 18,-2 0,-1-1,0-1,-1-2,-1-9,0 0,0 4,0-9,0 4,-3-1,2 3,0-7,0 4,0-4,0 3,1-4,-2 3,2-3,-1-2,1 1,-1-2,1 1,1 1,0 2,1-2,-1 0,0 1,-1-2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29.006"/>
    </inkml:context>
    <inkml:brush xml:id="br0">
      <inkml:brushProperty name="width" value="0.035" units="cm"/>
      <inkml:brushProperty name="height" value="0.035" units="cm"/>
      <inkml:brushProperty name="color" value="#F4840B"/>
    </inkml:brush>
  </inkml:definitions>
  <inkml:trace contextRef="#ctx0" brushRef="#br0">65 215,'-1'0,"-1"0,0 0,0 0,2 1,0 1,0 0,0-1,0 2,0-1,6 13,-4-2,-1-2,-2-2,-2-1,1-4,-2-1,0 3,1-3,-4 4,2-3,2-1,-4 3,3-4,0 0,0 1,1 1,-1-2,0 0,0 1,4-3</inkml:trace>
  <inkml:trace contextRef="#ctx0" brushRef="#br0" timeOffset="1103">199 1,'0'1,"-1"0,0 1,0 0,-1-1,2 2,0-2,0 2,0-1,0 0,0 1,0 2,0-1,0 1,4 30,-2-17,-3-5,1 17,0-4,-1-15,1 2,-1 8,1-13,0 2,0-1,0-5,-1 0,-1 3,1-2,1 0,0-2,0 1,1 1,0-2,-2-3,1 2,-1-4,0 1,1 0,0-1,1 0,0 1,-1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27:31.097"/>
    </inkml:context>
    <inkml:brush xml:id="br0">
      <inkml:brushProperty name="width" value="0.035" units="cm"/>
      <inkml:brushProperty name="height" value="0.035" units="cm"/>
      <inkml:brushProperty name="color" value="#F4840B"/>
    </inkml:brush>
  </inkml:definitions>
  <inkml:trace contextRef="#ctx0" brushRef="#br0">22 26,'-1'1,"0"0,-1 1,0-2,0 1,2 0,1-1,1 0,2-1,14-9,-2 3,-2 0,-1 3,-1 1,0 3,1 2,-1 3,-1 2,-2 1,-8-7,10 10,-2-2,-8-8,6 11,-2-1,-3-5,-2-2,-1 4,1-6,-5 6,0-3,3-3,-7 4,1-1,6-4,-4 3,-1-4,-3 3,6-2,-3 1,-1 1,-2-1,4-1,-2 0,-1-1,-3 2,5-1,-10 1,9-1,2 0,-6 0,8-1,0 0,-3 0,6 0,-1 0,3-1,-1 1,4 1,-2 0,1 0,0 0,2 0,-1 0,3 0,5 1,4 1,0 3,-8-3,2 1,10 4,-14-6,8 4,7 2,-2 0,-2 0,-12-6,5 2,2 1,-7-3,-1-2,2 3,-5-3,1 2,0-1,-1 0,-2 1,2 0,0-2,-2 3,3 0,-2-1,0-2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5:21.064"/>
    </inkml:context>
    <inkml:brush xml:id="br0">
      <inkml:brushProperty name="width" value="0.035" units="cm"/>
      <inkml:brushProperty name="height" value="0.035" units="cm"/>
      <inkml:brushProperty name="color" value="#3165BB"/>
    </inkml:brush>
  </inkml:definitions>
  <inkml:trace contextRef="#ctx0" brushRef="#br0">15 91,'-2'0,"-1"0,-2 0,0 0,8 0,7-2,44-20,30-1,-17 12,-17-4,-25 7,-10 8,3-4,-11 2,4-1,-18 5,10-3,-8 0,4 1,1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14.955"/>
    </inkml:context>
    <inkml:brush xml:id="br0">
      <inkml:brushProperty name="width" value="0.035" units="cm"/>
      <inkml:brushProperty name="height" value="0.035" units="cm"/>
      <inkml:brushProperty name="color" value="#0000CD"/>
    </inkml:brush>
  </inkml:definitions>
  <inkml:trace contextRef="#ctx0" brushRef="#br0">1 3,'2'0,"4"0,-4 0,46-1,-24 0,1 3,-4-1,66 15,-30-10,-30-3,0-5,-2 2,-5-3,1 2,-9-1,5-1,-14 2,7 0,-16 1,6-1,0 0,0 1,-1-2,0 1,-1 2,1-1,1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9:45.370"/>
    </inkml:context>
    <inkml:brush xml:id="br0">
      <inkml:brushProperty name="width" value="0.035" units="cm"/>
      <inkml:brushProperty name="height" value="0.035" units="cm"/>
      <inkml:brushProperty name="color" value="#3165BB"/>
    </inkml:brush>
  </inkml:definitions>
  <inkml:trace contextRef="#ctx0" brushRef="#br0">23 1,'-1'0,"1"3,0 1,0 0,0 1,0 2,1 21,2 14,-7-4,1-20,0 1,1-2,-1 2,0 0,6-3,-3 0,0-2,0 1,0-3,0 0,0-14,0 6,-4 6,1-3,3-10,-1 4,-1 1,1 0,1-2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8:23.627"/>
    </inkml:context>
    <inkml:brush xml:id="br0">
      <inkml:brushProperty name="width" value="0.035" units="cm"/>
      <inkml:brushProperty name="height" value="0.035" units="cm"/>
      <inkml:brushProperty name="color" value="#FA0684"/>
    </inkml:brush>
  </inkml:definitions>
  <inkml:trace contextRef="#ctx0" brushRef="#br0">523 0,'0'3,"0"-1,0 1,0 0,0 2,6 25,-4-6,-1-13,-1 0,0-11,2 23,-1-12,-2 2,1 0,0-1,0 0,0-8,0 4,-1-10,0 5,0-4,0 2,1-2,-1 0,0-1,0 2,0-1,0 0,-3-2,2 1,0 0,0 0,-1-2,0 1,-4-3,3 3,-4-4,2 2,-5-2,3 3,6 3,-2-1,-11-4,7 2,-1 0,7 7,2-2,5 3,-3-2,5 3,-6-5,9 9,-5-5,3 4,-6-7,15 12,-8-6,1 1,-8-7,9 8,-5-4,-6-5,0 0,3 0,0-3,-3 3,3-3,-2 1,5-3,-2 2,8-7,-5 4,10-4,-5 3,0 2,0 0,-7 5,3-3,-8 3</inkml:trace>
  <inkml:trace contextRef="#ctx0" brushRef="#br0" timeOffset="2590">109 32,'-1'0,"-1"0,-1-2,-1 1,0 0,-27-11,9 10,5 3,9 0,5 6,-3-4,0 11,5 8,3-13,-1-6,1 3,4-1,-3-1,18-7,-7-4,-10 5,9-10,-5 6,-2-7,-4 11,6-13,-4 8,-3 6,-1 0,2 0,-1 0,-1 3,0-2,-4 5,2-3,0 5,1-7,-4 17,3-8,-1 4,1-3,0 5,2-15,-3 25,1-13,2 4,-1-4,0-1,1 0,0-7,0 4,2-9,-2 4,1-5,-1 4,1-5,-2 2,1 0,1 0,-1 0,21-3,-11 1,-2-4,0 2,-4-3,2 1,-1-2,0 3,-1 0,1 1,-8 7,4-4,-1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4"/>
    </inkml:context>
    <inkml:brush xml:id="br0">
      <inkml:brushProperty name="width" value="0.05" units="cm"/>
      <inkml:brushProperty name="height" value="0.05" units="cm"/>
      <inkml:brushProperty name="color" value="#008C3A"/>
    </inkml:brush>
  </inkml:definitions>
  <inkml:trace contextRef="#ctx0" brushRef="#br0">17961 10092 16383 0 0,'-2'0'0'0'0,"-1"0"0"0"0,0 0 0 0 0,-1 0 0 0 0,3 0 0 0 0,-3 0 0 0 0,-1 0 0 0 0,2 0 0 0 0,1 0 0 0 0,-1 1 0 0 0,1 0 0 0 0,1 0 0 0 0,-1 1 0 0 0,2 0 0 0 0,-2 0 0 0 0,2 0 0 0 0,-1 1 0 0 0,1 1 0 0 0,0-2 0 0 0,0 1 0 0 0,0-1 0 0 0,0 1 0 0 0,0 1 0 0 0,0-2 0 0 0,0 1 0 0 0,0-1 0 0 0,1 5 0 0 0,1-4 0 0 0,2 1 0 0 0,-3-2 0 0 0,3 1 0 0 0,-3-1 0 0 0,3 2 0 0 0,-2-1 0 0 0,-1-1 0 0 0,2 0 0 0 0,-1 2 0 0 0,2-1 0 0 0,-3-1 0 0 0,3 5 0 0 0,-2-3 0 0 0,-1-2 0 0 0,1 2 0 0 0,0 1 0 0 0,0 1 0 0 0,-1-4 0 0 0,1 3 0 0 0,0-1 0 0 0,0 0 0 0 0,-2 0 0 0 0,0 0 0 0 0,0 0 0 0 0,0 0 0 0 0,0 0 0 0 0,0 0 0 0 0,0 0 0 0 0,0 0 0 0 0,0 0 0 0 0,0 0 0 0 0,0-2 0 0 0,0 1 0 0 0,0 3 0 0 0,0-5 0 0 0,0 2 0 0 0,-2-2 0 0 0,1 0 0 0 0,-1 0 0 0 0,1 1 0 0 0,-1-1 0 0 0,1 0 0 0 0,-3 1 0 0 0,3-1 0 0 0,-3 0 0 0 0,1-1 0 0 0,2 0 0 0 0,-3 0 0 0 0,1 0 0 0 0,0 0 0 0 0,-1 0 0 0 0,1 0 0 0 0,1 0 0 0 0,-1 0 0 0 0,2-1 0 0 0,-1 0 0 0 0,1 0 0 0 0,-1-2 0 0 0,0 2 0 0 0,1-1 0 0 0,1 1 0 0 0,0-2 0 0 0,-2 2 0 0 0,2-2 0 0 0,0 2 0 0 0,0 0 0 0 0,0-1 0 0 0,0 1 0 0 0,0 0 0 0 0,0-1 0 0 0,0 0 0 0 0,0 1 0 0 0,0 0 0 0 0,3-5 0 0 0,1 4 0 0 0,-1 0 0 0 0,0 0 0 0 0,3-1 0 0 0,0-2 0 0 0,-3 4 0 0 0,3-3 0 0 0,-1 1 0 0 0,-1 1 0 0 0,1-1 0 0 0,-2 1 0 0 0,3-3 0 0 0,0 2 0 0 0,-3 1 0 0 0,3-1 0 0 0,-3-1 0 0 0,3 2 0 0 0,-3-1 0 0 0,0 1 0 0 0,3-2 0 0 0,1-3 0 0 0,-2 5 0 0 0,-2-1 0 0 0,3-1 0 0 0,-4 1 0 0 0,3 1 0 0 0,-3-1 0 0 0,1 1 0 0 0,2 1 0 0 0,-4-2 0 0 0,3 1 0 0 0,-1 0 0 0 0,-1 0 0 0 0,1 0 0 0 0,-1-1 0 0 0,1 1 0 0 0,-2 1 0 0 0,1-2 0 0 0,0 2 0 0 0,-1 0 0 0 0,1 0 0 0 0,-1 1 0 0 0,-1-1 0 0 0,2 1 0 0 0,-2 5 0 0 0,0-1 0 0 0,0 0 0 0 0,0 2 0 0 0,0-2 0 0 0,0 2 0 0 0,0 0 0 0 0,0 0 0 0 0,0 0 0 0 0,0-2 0 0 0,5 5 0 0 0,-1-5 0 0 0,-3-2 0 0 0,9 2 0 0 0,-8-3 0 0 0,1-1 0 0 0,0 0 0 0 0,-1 0 0 0 0,3-1 0 0 0,-1-5 0 0 0,-1 3 0 0 0,4-5 0 0 0,-3 3 0 0 0,-1-1 0 0 0,7-4 0 0 0,-8 5 0 0 0,2 0 0 0 0,0-3 0 0 0,-2 2 0 0 0,2 2 0 0 0,1-7 0 0 0,-3 9 0 0 0,-2 1 0 0 0,1 0 0 0 0,1 1 0 0 0,-2 1 0 0 0,0 3 0 0 0,2 0 0 0 0,-2 0 0 0 0,0 2 0 0 0,0-1 0 0 0,0 3 0 0 0,2-2 0 0 0,-2 10 0 0 0,0-10 0 0 0,2 10 0 0 0,-2-6 0 0 0,0 3 0 0 0,0 0 0 0 0,0 2 0 0 0,0-2 0 0 0,0-5 0 0 0,0 7 0 0 0,0-2 0 0 0,0-3 0 0 0,0 0 0 0 0,0 1 0 0 0,0 0 0 0 0,0-3 0 0 0,0-3 0 0 0,0 3 0 0 0,0-2 0 0 0,0-2 0 0 0,-2 2 0 0 0,1-4 0 0 0,-3 5 0 0 0,2-3 0 0 0,-1-2 0 0 0,1 1 0 0 0,-1-1 0 0 0,1-1 0 0 0,-1 2 0 0 0,2-2 0 0 0,-3 0 0 0 0,1-1 0 0 0,0 0 0 0 0,-1 0 0 0 0,1 0 0 0 0,0 0 0 0 0,-1-1 0 0 0,-1-2 0 0 0,1-1 0 0 0,0-2 0 0 0,2 2 0 0 0,-1 0 0 0 0,-1-4 0 0 0,2 4 0 0 0,2 0 0 0 0,0 2 0 0 0,0-2 0 0 0,0 1 0 0 0,0-1 0 0 0,0 2 0 0 0,0-1 0 0 0,2-1 0 0 0,1 2 0 0 0,1-2 0 0 0,2-4 0 0 0,0 4 0 0 0,-2 0 0 0 0,0 0 0 0 0,2-2 0 0 0,0 1 0 0 0,-2-1 0 0 0,-1 2 0 0 0,1 0 0 0 0,0 0 0 0 0,0-2 0 0 0,-1 2 0 0 0,1 0 0 0 0,-2 0 0 0 0,1 0 0 0 0,1 0 0 0 0,3-4 0 0 0,-3 4 0 0 0,0-2 0 0 0,-1 4 0 0 0,1-2 0 0 0,2-1 0 0 0,-3 1 0 0 0,3 2 0 0 0,-3-2 0 0 0,9-3 0 0 0,-4 2 0 0 0,-4 2 0 0 0,4-3 0 0 0,-6 4 0 0 0,4-3 0 0 0,0 1 0 0 0,0-4 0 0 0,0 4 0 0 0,-2 0 0 0 0,2-2 0 0 0,-2 2 0 0 0,-1 1 0 0 0,-1-1 0 0 0,1 1 0 0 0,-1 1 0 0 0,-1 0 0 0 0,1 1 0 0 0,-1 1 0 0 0,1-1 0 0 0,0 0 0 0 0,-2 0 0 0 0,2 1 0 0 0,-2-2 0 0 0,1 1 0 0 0,1 0 0 0 0,-1 0 0 0 0,-1 2 0 0 0,0 3 0 0 0,0-1 0 0 0,0 2 0 0 0,0-1 0 0 0,0 2 0 0 0,0-2 0 0 0,0 2 0 0 0,0-2 0 0 0,0 3 0 0 0,0-3 0 0 0,0 0 0 0 0,-2 0 0 0 0,2 0 0 0 0,0-2 0 0 0,0 1 0 0 0,0-1 0 0 0,0-1 0 0 0,0 2 0 0 0,0-2 0 0 0,0 0 0 0 0,0 0 0 0 0,0 0 0 0 0,0-2 0 0 0,0 0 0 0 0,0-1 0 0 0,0-1 0 0 0,0 1 0 0 0,0-1 0 0 0,0 1 0 0 0,0-1 0 0 0,2 1 0 0 0,0-2 0 0 0,0 0 0 0 0,1-5 0 0 0,-1 5 0 0 0,0 0 0 0 0,0 0 0 0 0,0 0 0 0 0,-1 0 0 0 0,1 0 0 0 0,0 0 0 0 0,0 1 0 0 0,-1-1 0 0 0,1 2 0 0 0,0 0 0 0 0,-1 0 0 0 0,1 1 0 0 0,-1-2 0 0 0,1 2 0 0 0,-1 0 0 0 0,1 0 0 0 0,-1 0 0 0 0,1 1 0 0 0,-1-1 0 0 0,1 1 0 0 0,-1 0 0 0 0,1 0 0 0 0,-1 0 0 0 0,1 0 0 0 0,-2 2 0 0 0,2 1 0 0 0,-2 1 0 0 0,1 0 0 0 0,-1 0 0 0 0,2 2 0 0 0,-2-2 0 0 0,0 1 0 0 0,0 1 0 0 0,0 0 0 0 0,2-2 0 0 0,-2 3 0 0 0,0-3 0 0 0,0 2 0 0 0,0-2 0 0 0,0 0 0 0 0,0 0 0 0 0,0 1 0 0 0,0-4 0 0 0,0 1 0 0 0,0-1 0 0 0,0 0 0 0 0,0 1 0 0 0,0-1 0 0 0,0-2 0 0 0,0-1 0 0 0,0 1 0 0 0,0 0 0 0 0,0-1 0 0 0,0 1 0 0 0,2-2 0 0 0,-1 1 0 0 0,1-2 0 0 0,0 1 0 0 0,0-1 0 0 0,2-6 0 0 0,-3 5 0 0 0,3-1 0 0 0,-2 1 0 0 0,5-3 0 0 0,-5 4 0 0 0,4-3 0 0 0,-2 3 0 0 0,3-4 0 0 0,-6 6 0 0 0,3-1 0 0 0,-3 1 0 0 0,1 1 0 0 0,-1 0 0 0 0,3-1 0 0 0,-3 2 0 0 0,1-1 0 0 0,-1 1 0 0 0,1 0 0 0 0,-1 0 0 0 0,1-1 0 0 0,-1 1 0 0 0,1 0 0 0 0,-1 0 0 0 0,1 0 0 0 0,-1 0 0 0 0,1 0 0 0 0,-1 0 0 0 0,1 0 0 0 0,-2 1 0 0 0,1 2 0 0 0,-1-1 0 0 0,2 1 0 0 0,-2 1 0 0 0,0-2 0 0 0,0 0 0 0 0,2 2 0 0 0,-2 0 0 0 0,0-1 0 0 0,0 1 0 0 0,0-2 0 0 0,0 2 0 0 0,0-1 0 0 0,0 1 0 0 0,0-2 0 0 0,0 1 0 0 0,0 1 0 0 0,0-3 0 0 0,2 4 0 0 0,-2-3 0 0 0,0-1 0 0 0,0 2 0 0 0,0-1 0 0 0,1 1 0 0 0,-1-2 0 0 0,2 0 0 0 0,-1 1 0 0 0,-1-1 0 0 0,2 1 0 0 0,-1-1 0 0 0,1 0 0 0 0,-1-1 0 0 0,1 0 0 0 0,-1 0 0 0 0,1 0 0 0 0,-1 0 0 0 0,1 0 0 0 0,-1 0 0 0 0,3 0 0 0 0,-3 0 0 0 0,3 0 0 0 0,-1-1 0 0 0,-2-1 0 0 0,5 1 0 0 0,0-1 0 0 0,0-1 0 0 0,-3 0 0 0 0,3 1 0 0 0,2-3 0 0 0,-5 4 0 0 0,6-7 0 0 0,0 4 0 0 0,-3-3 0 0 0,0 1 0 0 0,3 0 0 0 0,-4 2 0 0 0,5-7 0 0 0,-7 7 0 0 0,5-9 0 0 0,-5 9 0 0 0,1-2 0 0 0,0-2 0 0 0,-1 0 0 0 0,1 0 0 0 0,-2 2 0 0 0,2 1 0 0 0,-2-1 0 0 0,0 0 0 0 0,0 0 0 0 0,0 2 0 0 0,-1 0 0 0 0,1 0 0 0 0,-2 0 0 0 0,2 0 0 0 0,-2-1 0 0 0,0 1 0 0 0,0 1 0 0 0,0-1 0 0 0,0-2 0 0 0,0 2 0 0 0,0 0 0 0 0,0 1 0 0 0,0-1 0 0 0,0 2 0 0 0,0-2 0 0 0,0 1 0 0 0,0-1 0 0 0,-2 1 0 0 0,1 0 0 0 0,1 2 0 0 0,-2 0 0 0 0,1 0 0 0 0,-1 1 0 0 0,2-1 0 0 0,-3 1 0 0 0,2 0 0 0 0,-1 0 0 0 0,1 0 0 0 0,-3 0 0 0 0,3 0 0 0 0,-3 0 0 0 0,-1 1 0 0 0,3 2 0 0 0,-1 1 0 0 0,-1 0 0 0 0,0 0 0 0 0,-2 4 0 0 0,4-4 0 0 0,-2 1 0 0 0,2 1 0 0 0,-3 0 0 0 0,1 4 0 0 0,2-3 0 0 0,0-3 0 0 0,1 0 0 0 0,-1 2 0 0 0,0-2 0 0 0,0 0 0 0 0,2 0 0 0 0,0 0 0 0 0,-2 0 0 0 0,2 0 0 0 0,0 2 0 0 0,0-2 0 0 0,-2 0 0 0 0,2 1 0 0 0,0 1 0 0 0,-2-2 0 0 0,2 2 0 0 0,0 0 0 0 0,0-2 0 0 0,0 2 0 0 0,0 0 0 0 0,0-1 0 0 0,0-1 0 0 0,0 4 0 0 0,0-4 0 0 0,0 1 0 0 0,0-1 0 0 0,0-2 0 0 0,0 2 0 0 0,0-2 0 0 0,0 2 0 0 0,0-1 0 0 0,0 0 0 0 0,0 0 0 0 0,0-1 0 0 0,0 1 0 0 0,2-1 0 0 0,1 3 0 0 0,-1-4 0 0 0,0 2 0 0 0,-1-1 0 0 0,1-1 0 0 0,1 1 0 0 0,-2 0 0 0 0,3-1 0 0 0,-3 0 0 0 0,2 0 0 0 0,0 0 0 0 0,-1 0 0 0 0,1-1 0 0 0,-2 1 0 0 0,1-1 0 0 0,1 0 0 0 0,1 0 0 0 0,-3 0 0 0 0,2 0 0 0 0,1 0 0 0 0,-3 0 0 0 0,2 0 0 0 0,1 0 0 0 0,-3-1 0 0 0,3-1 0 0 0,-1 1 0 0 0,-1-2 0 0 0,1 2 0 0 0,-1-2 0 0 0,-1 1 0 0 0,1 0 0 0 0,-1-1 0 0 0,1-1 0 0 0,0 2 0 0 0,0-1 0 0 0,-1 1 0 0 0,-1-3 0 0 0,0 2 0 0 0,0 1 0 0 0,0-1 0 0 0,0 1 0 0 0,0-1 0 0 0,0 1 0 0 0,0 1 0 0 0,0-2 0 0 0,0 2 0 0 0,0 0 0 0 0,0 0 0 0 0,0 0 0 0 0,0 0 0 0 0,0 0 0 0 0,-1 0 0 0 0,1-1 0 0 0,-2 1 0 0 0,2 0 0 0 0,-1 0 0 0 0,-1-1 0 0 0,1 2 0 0 0,1-1 0 0 0,0 0 0 0 0,0-1 0 0 0,0 1 0 0 0,0 0 0 0 0,0 0 0 0 0,0-1 0 0 0,-2 2 0 0 0,2-1 0 0 0,0 0 0 0 0,-1-1 0 0 0,1 1 0 0 0,-2 0 0 0 0,2 0 0 0 0,-1 1 0 0 0,-1-3 0 0 0,1 3 0 0 0,1-1 0 0 0,-2 0 0 0 0,2-1 0 0 0,-1 2 0 0 0,1-1 0 0 0,-2 1 0 0 0,2-1 0 0 0,1 2 0 0 0,1 0 0 0 0,0 2 0 0 0,-1-2 0 0 0,1 0 0 0 0,-1 1 0 0 0,3 0 0 0 0,-3-1 0 0 0,2 0 0 0 0,1 0 0 0 0,-1-1 0 0 0,0 0 0 0 0,-1 0 0 0 0,1 0 0 0 0,0 0 0 0 0,1 0 0 0 0,-1 0 0 0 0,3-1 0 0 0,2-4 0 0 0,-2 1 0 0 0,-1 1 0 0 0,4-2 0 0 0,-3 1 0 0 0,3-1 0 0 0,-1 0 0 0 0,0 2 0 0 0,-2 1 0 0 0,-1-1 0 0 0,-2 2 0 0 0,3-1 0 0 0,-5 1 0 0 0,3 0 0 0 0,-1 1 0 0 0,-2 0 0 0 0,1 0 0 0 0,-1 0 0 0 0,1 0 0 0 0,1 0 0 0 0,-1 0 0 0 0,-1 0 0 0 0,2 0 0 0 0,-1 1 0 0 0,1 2 0 0 0,-1-1 0 0 0,2 2 0 0 0,-3-1 0 0 0,1-1 0 0 0,-1 0 0 0 0,1 0 0 0 0,-1-1 0 0 0,1 0 0 0 0,-2 0 0 0 0,0 0 0 0 0,0-2 0 0 0,-2 0 0 0 0,1 1 0 0 0,-2-2 0 0 0,-1 2 0 0 0,-1 0 0 0 0,1 0 0 0 0,1 0 0 0 0,0 0 0 0 0,-1 0 0 0 0,1 0 0 0 0,-2 0 0 0 0,1 0 0 0 0,1 2 0 0 0,0 0 0 0 0,-1 2 0 0 0,0 0 0 0 0,0 2 0 0 0,1-2 0 0 0,1 2 0 0 0,0 0 0 0 0,0 0 0 0 0,0-1 0 0 0,2-1 0 0 0,0 2 0 0 0,0-2 0 0 0,0 0 0 0 0,0 0 0 0 0,0 1 0 0 0,0-1 0 0 0,1-1 0 0 0,1-1 0 0 0,1-1 0 0 0,3 2 0 0 0,-3-2 0 0 0,0 0 0 0 0,3 1 0 0 0,-3-2 0 0 0,1 0 0 0 0,-1 0 0 0 0,2 0 0 0 0,-1 0 0 0 0,-1 0 0 0 0,0 0 0 0 0,3 0 0 0 0,-3-3 0 0 0,0 1 0 0 0,-1-2 0 0 0,1 1 0 0 0,1-1 0 0 0,-2-2 0 0 0,0 2 0 0 0,0-1 0 0 0,0 0 0 0 0,0-1 0 0 0,0 0 0 0 0,-2-2 0 0 0,0 4 0 0 0,0 0 0 0 0,0 0 0 0 0,0 0 0 0 0,0 1 0 0 0,0 1 0 0 0,0 1 0 0 0,0 0 0 0 0,0 0 0 0 0,0-1 0 0 0,0 1 0 0 0,0 2 0 0 0,0 1 0 0 0,0 2 0 0 0,1-2 0 0 0,1 0 0 0 0,0 1 0 0 0,-1-1 0 0 0,2 1 0 0 0,-1-2 0 0 0,1 0 0 0 0,1 0 0 0 0,1 1 0 0 0,-2-2 0 0 0,3 0 0 0 0,3 0 0 0 0,-1 0 0 0 0,0 0 0 0 0,-1-3 0 0 0,2-2 0 0 0,2 0 0 0 0,-6 3 0 0 0,4-3 0 0 0,-1 0 0 0 0,-2 1 0 0 0,1-3 0 0 0,-4 3 0 0 0,6-2 0 0 0,-7 4 0 0 0,1-3 0 0 0,3 1 0 0 0,-2-2 0 0 0,0 2 0 0 0,-2 0 0 0 0,-1 0 0 0 0,1 0 0 0 0,0 0 0 0 0,0 2 0 0 0,-1-2 0 0 0,1 0 0 0 0,-2 0 0 0 0,2 1 0 0 0,-2-2 0 0 0,0 1 0 0 0,0 0 0 0 0,0 0 0 0 0,2 0 0 0 0,-2 1 0 0 0,0-1 0 0 0,0 2 0 0 0,0-2 0 0 0,0 2 0 0 0,0-3 0 0 0,0 3 0 0 0,0-2 0 0 0,0 2 0 0 0,0-2 0 0 0,0-1 0 0 0,0 3 0 0 0,-2 0 0 0 0,0-1 0 0 0,2 1 0 0 0,-1-1 0 0 0,-1 2 0 0 0,0-1 0 0 0,1 0 0 0 0,-2 1 0 0 0,1 1 0 0 0,1-1 0 0 0,-1 1 0 0 0,1 0 0 0 0,-1 0 0 0 0,0 0 0 0 0,1 0 0 0 0,-2 0 0 0 0,1 0 0 0 0,-1 3 0 0 0,-1 2 0 0 0,0-1 0 0 0,0 2 0 0 0,-1 7 0 0 0,1-5 0 0 0,0-4 0 0 0,2 4 0 0 0,-2 0 0 0 0,2 0 0 0 0,-3 0 0 0 0,3-2 0 0 0,0 0 0 0 0,0 0 0 0 0,1-2 0 0 0,-1 2 0 0 0,0-2 0 0 0,2 2 0 0 0,-2-2 0 0 0,2 1 0 0 0,-2 0 0 0 0,2 0 0 0 0,-2 1 0 0 0,2 0 0 0 0,0 0 0 0 0,0 2 0 0 0,0-2 0 0 0,0-1 0 0 0,0 3 0 0 0,0-2 0 0 0,0 0 0 0 0,0 2 0 0 0,0-2 0 0 0,0 0 0 0 0,0-1 0 0 0,0 0 0 0 0,0-1 0 0 0,0 0 0 0 0,0-1 0 0 0,2 1 0 0 0,0-2 0 0 0,-1 1 0 0 0,1-2 0 0 0,-1 1 0 0 0,3 0 0 0 0,-3-1 0 0 0,2 0 0 0 0,1 0 0 0 0,-1 0 0 0 0,0 0 0 0 0,1-1 0 0 0,-1 0 0 0 0,2 0 0 0 0,1 0 0 0 0,-3 0 0 0 0,3 0 0 0 0,-1 0 0 0 0,-2 0 0 0 0,3 0 0 0 0,-3 0 0 0 0,0 0 0 0 0,1-1 0 0 0,-1 0 0 0 0,-1 0 0 0 0,-1 0 0 0 0,1 0 0 0 0,-1 1 0 0 0,1-1 0 0 0,-1 1 0 0 0,-1 0-16383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8:27.271"/>
    </inkml:context>
    <inkml:brush xml:id="br0">
      <inkml:brushProperty name="width" value="0.035" units="cm"/>
      <inkml:brushProperty name="height" value="0.035" units="cm"/>
      <inkml:brushProperty name="color" value="#FA0684"/>
    </inkml:brush>
  </inkml:definitions>
  <inkml:trace contextRef="#ctx0" brushRef="#br0">1 27,'2'-1,"0"0,19-15,-3 9,-3 6,-5 5,-1 6,-8-9,2 10,-1-5,-4 2,2-7,-5 17,2-11,-2 3,5-9,-12 12,6-6,-1-6,1 4,2-7,-1 4,3-5,0 3,0-3,0-1,2 3,1-3,-1 3,1-1,2 1,-1-1,8-1,-5 1,15 4,-8-1,7 6,-5-2,2 0,-1 0,-15-5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8:54.112"/>
    </inkml:context>
    <inkml:brush xml:id="br0">
      <inkml:brushProperty name="width" value="0.035" units="cm"/>
      <inkml:brushProperty name="height" value="0.035" units="cm"/>
      <inkml:brushProperty name="color" value="#FA0684"/>
    </inkml:brush>
  </inkml:definitions>
  <inkml:trace contextRef="#ctx0" brushRef="#br0">1 916,'0'6,"0"5,0-6,0 1,0 5,0-5,5-6,0-3,-1-3,6 1,90-70,-11 8,0 8,1 3,9-5,-50 30,6 3,22-21,-50 31,72-57,-37 31,-24 18,51-41,-5 8,-42 30,-14 5,4 5,0-1,0 1,-4 2,-2 1,2-1,-1 0,-9 9,17-12,-6 9,-14 5,-5 1,-5 2,0 3,0 0,-4 0,3 0,-3 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1:24.042"/>
    </inkml:context>
    <inkml:brush xml:id="br0">
      <inkml:brushProperty name="width" value="0.035" units="cm"/>
      <inkml:brushProperty name="height" value="0.035" units="cm"/>
      <inkml:brushProperty name="color" value="#008500"/>
    </inkml:brush>
  </inkml:definitions>
  <inkml:trace contextRef="#ctx0" brushRef="#br0">0 5,'8'0,"-1"4,58-4,44-5,2 6,-58 0,-46-1,22 1,64-4,-36 1,12 1,-44 0,74 3,-41-1,-14 2,-26-2,36 4,-20-2,-24-3,-3 0,9 3,-6-2,-13-2,4 1,-4 0,3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5:11.297"/>
    </inkml:context>
    <inkml:brush xml:id="br0">
      <inkml:brushProperty name="width" value="0.035" units="cm"/>
      <inkml:brushProperty name="height" value="0.035" units="cm"/>
      <inkml:brushProperty name="color" value="#3165BB"/>
    </inkml:brush>
  </inkml:definitions>
  <inkml:trace contextRef="#ctx0" brushRef="#br0">175 1,'-1'0,"-3"0,1 0,-2 3,2 0,-15 12,2 0,-47 38,35-25,14-15,8-6,2-3,-1 3,1-2,13-3,-9 0,15 3,-13-4,28 9,-14-5,4 3,-19-7,32 17,-16-9,-4 1,-13-10,20 17,-11-8,-10-5,6 1,-8-14,4 7,-7-15,6 16,0 1</inkml:trace>
  <inkml:trace contextRef="#ctx0" brushRef="#br0" timeOffset="384">17 144,'-3'0,"0"0,2 0,2 0,7 0,43-16,24-1,-21 3,-28 7,-13 4,-9 3,14-7,-8 5,-12 2,5 0,-2 0,-1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5:47.587"/>
    </inkml:context>
    <inkml:brush xml:id="br0">
      <inkml:brushProperty name="width" value="0.035" units="cm"/>
      <inkml:brushProperty name="height" value="0.035" units="cm"/>
      <inkml:brushProperty name="color" value="#3165BB"/>
    </inkml:brush>
  </inkml:definitions>
  <inkml:trace contextRef="#ctx0" brushRef="#br0">7 84,'0'0,"-1"0,-2 0,3 0,-2 4,2 0,2 2,9 21,6 14,-4-11,-6-16,-2-7,0 3,-8-15,5 8,-2-3,0 3,0-9,0-4,0 9,-2-10,2 5,2-12,-1 18,4-28,-3 15,3 0,-5 13,5-16,-3 7,-2 10,1-5,0 7,3 2,-3-4,0 2,4 3,-2-1,1 6,0-4,2 6,-2-3,1 0,-1-1,-1-3,1 1,-1-7,0 4,-3-3,2 1,-2-4,0 2,0-3,0 1,0-2,2-10,0 8,-1-9,0 4,1 9,-2-3,2-12,-1 7,-1 6,0 2,3 1,-3 1</inkml:trace>
  <inkml:trace contextRef="#ctx0" brushRef="#br0" timeOffset="1116">249 1,'-1'0,"-2"0,0 0,2 0,0 1,1 2,0 3,0 3,1 50,0-31,-3-10,1 5,0-11,-1 4,4-10,-2 4,0-9,0 4,0-4,0 1,0-1,0 2,-3-6,1 3,1-1,1-1,0 2,0-5,0 5,0-2,3-4,-3 2,5-1,-3 1,-2 3,1 0,6-6,-3 3,-1 2,0 1,4-3,-3 3,-1 2,-2-1,5 5,-1-2,-2 7,-2-10,6 15,-3-8,0 4,-3-10,6 12,-4-6,-3-7</inkml:trace>
  <inkml:trace contextRef="#ctx0" brushRef="#br0" timeOffset="1877">467 109,'-1'1,"-3"-1,2 0,-4 0,1 0,-23-1,4 10,13-4,0 6,1-3,4 3,-2-2,6 0,2 2,0-9,0 5,16-3,5-2,-16-1,14-7,-14 4,7-1,-2-12,-1 7,-1-5,1 3,-4-1,2 1,-8 2,3 0,-4 10,2-5,-2 2,1 0,-5 28,7-7,-1-17,6 17,-2-9,0-1,-3-8,3 2,-4-4</inkml:trace>
  <inkml:trace contextRef="#ctx0" brushRef="#br0" timeOffset="2267">573 27,'-1'0,"-1"0,0 0,-2 0,2 3,1 3,1 3,1 44,-4-5,2-25,1-7,-1 2,3-8,-1 3,0-7,-1 2,-2-5,2-3</inkml:trace>
  <inkml:trace contextRef="#ctx0" brushRef="#br0" timeOffset="2541">503 153,'-1'0,"-1"0,0 0,3 0,6 0,36-7,21-1,-41 8,-23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5:51.160"/>
    </inkml:context>
    <inkml:brush xml:id="br0">
      <inkml:brushProperty name="width" value="0.035" units="cm"/>
      <inkml:brushProperty name="height" value="0.035" units="cm"/>
      <inkml:brushProperty name="color" value="#3165BB"/>
    </inkml:brush>
  </inkml:definitions>
  <inkml:trace contextRef="#ctx0" brushRef="#br0">88 0,'-1'0,"0"0,-1 1,-2 4,2 0,2 2,0 3,18 85,-10-50,-7-40,2 1,1 16,-3-18,2 8,-1-4,-4-9,1 1,2 8,-1-5,0-3</inkml:trace>
  <inkml:trace contextRef="#ctx0" brushRef="#br0" timeOffset="283">5 143,'-1'2,"-1"0,0-2,4 0,4 0,38-6,14-6,-19 2,-25 2,-11 7,4-3,-11 7,4-3</inkml:trace>
  <inkml:trace contextRef="#ctx0" brushRef="#br0" timeOffset="874">151 6,'-2'0,"2"0,0 2,0 3,0-1,2 3,11 22,3 14,-5-2,-7-3,-3-20,-2-9,1 4,-2-17,1 7,-2-11,1 6,-1-10,0 6,3-9,-1 5,2-4,-1 4,10 0,-5 0,10 3,-6-1,2 11,3 1,-11-3,5 1,-1 12,1-6,-11 10,6-7,-8 9,4-5,-2-1,1 1,3-19,-2 8,0 2,1-1,3-6,-3 1</inkml:trace>
  <inkml:trace contextRef="#ctx0" brushRef="#br0" timeOffset="1372">289 137,'-2'0,"4"0,4 0,-1 0,39-15,-22-3,-12 8,-9 9,2-4,-10-4,6 8,-3-4,-6-4,3 3,-2 7,2-3,-6 9,3-4,5 8,-2-4,5 8,1-4,-1-5,20 32,0-20,-14-15,11 2,-6-1,8-3,-13-1,-4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5:53.504"/>
    </inkml:context>
    <inkml:brush xml:id="br0">
      <inkml:brushProperty name="width" value="0.035" units="cm"/>
      <inkml:brushProperty name="height" value="0.035" units="cm"/>
      <inkml:brushProperty name="color" value="#3165BB"/>
    </inkml:brush>
  </inkml:definitions>
  <inkml:trace contextRef="#ctx0" brushRef="#br0">45 1,'-1'0,"1"6,0 0,12 30,5 17,-10-29,-3-4,2 0,-4-7,-1-11,3 19,-4-21,4 12,-2-7,-3-8,1 3</inkml:trace>
  <inkml:trace contextRef="#ctx0" brushRef="#br0" timeOffset="310">0 152,'0'3,"0"-2,2-1,4 0,2-2,-4 1,86-24,-70 21,-20 4</inkml:trace>
  <inkml:trace contextRef="#ctx0" brushRef="#br0" timeOffset="1051">284 110,'-1'0,"-4"-2,3 2,-1-2,-2 1,-11-5,-13 4,5 14,13-6,3 4,-1-2,11 4,-6-3,12 6,-5-4,12-3,-8 1,6-4,-4 1,6-18,-3 10,-4-16,0 7,-4-8,2 4,-6 3,3 0,-7 6,4-3,-3 14,3-6,-2 4,1-2,2 8,1 10,-2-14,3 19,-3-17,1 9,3 2,-4-18</inkml:trace>
  <inkml:trace contextRef="#ctx0" brushRef="#br0" timeOffset="1811">337 102,'0'2,"0"-1,0 5,0 0,0 3,5 39,-1 17,-2-32,-2-18,2 7,-1-16,0 7,6-12,-3 5,-4-6,2 3,-3-3,2 2,-7-5,1-15,3 10,-2-21,1 13,0-15,1 10,-4-1,3 2,2 9,-2-4,6 16,-3-5,4-13,-3 7,8 2,-8 5,18-2,-10 2,8 8,-5-4,-4 6,-6-7,13 9,-8-5,-3 13,-3-16,5 16,-3-9,-3 2,0-10,-11 12,6-6,-11-3,15-3,-28 0,15 0,-7-5,5 2,10-3,-6 2,22 6,-10-3,0 1</inkml:trace>
  <inkml:trace contextRef="#ctx0" brushRef="#br0" timeOffset="2631">480 140,'-3'3,"3"-2,-4-1,5 0,0 0,4 2,28-4,-15-4,-7-10,-11 6,0 7,-19-10,-2 20,8 5,13-12,-12 15,8-7,4 7,-1-12,9 17,-6-10,7 2,-2 0,10-7,-15-3,36 1,-20-1,-18-2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6:08.540"/>
    </inkml:context>
    <inkml:brush xml:id="br0">
      <inkml:brushProperty name="width" value="0.035" units="cm"/>
      <inkml:brushProperty name="height" value="0.035" units="cm"/>
      <inkml:brushProperty name="color" value="#3165BB"/>
    </inkml:brush>
  </inkml:definitions>
  <inkml:trace contextRef="#ctx0" brushRef="#br0">11 14,'0'1,"-2"-1,-1 3,1 2,0 2,0 3,2 61,0-38,0-12,0-14,2 30,-2-16,1-7,-1-13,3 19,0-11,-3-13,0 4</inkml:trace>
  <inkml:trace contextRef="#ctx0" brushRef="#br0" timeOffset="610">60 130,'-2'3,"0"0,-2 3,0 3,-2 8,5 11,0-16,9-4,-6-6,7 13,-4-7,7-8,-11 0,13 1,-7 0,-2-5,-4 4,9-7,-6-5,-4 12,2-4,-3-13,2 7,-9-6,5 3,-8 4,3-1,-6 4,-6 4,18 1,-8-1,4 12,-1-6,9 3,-5-2,3-5</inkml:trace>
  <inkml:trace contextRef="#ctx0" brushRef="#br0" timeOffset="1171">167 115,'-1'2,"-1"1,0 0,-1 0,-1 1,-2 1,4 2,-3 19,10 4,-3-14,13-12,-8 6,6-9,-3 4,-1-9,3-1,-10 4,4-11,-5 10,2-5,-5-7,3 5,-11-7,6 4,-3 1,0 0,1 7,-2 0,4 1,-6 6,10-3</inkml:trace>
  <inkml:trace contextRef="#ctx0" brushRef="#br0" timeOffset="1590">233 1,'-3'1,"2"2,1 2,0 2,0 1,4 26,2 50,-2-42,-2-22,-2-6,2 2,2-6,-2 3,2-12,-1 6,-3-7</inkml:trace>
  <inkml:trace contextRef="#ctx0" brushRef="#br0" timeOffset="2164">323 112,'-1'0,"-1"0,-2 3,-1-1,-1 2,-26 10,10 4,11-6,10-11,-4 4,8-3,-5 1,4-3,-1 2,9-3,-5 2,4-3,-2 2,2 4,0-3,3 5,7 5,-15-8,7 3,-5 3,1-2,-1-6,0 3,-8-8,2 4</inkml:trace>
  <inkml:trace contextRef="#ctx0" brushRef="#br0" timeOffset="2845">441 59,'0'2,"0"0,-3 0,-1-1,-2 1,-22 6,6 1,12-5,6-1,-2 1,3 5,3 0,0-7,0 3,7-2,-4 1,8-2,-4 1,6-3,-3 1,0 5,-2-3,-1 2,0 0,-8-3,4 0,5 5,-4-2,-1 3,-2-6,1 8,-1-5,-12 3,8-7,-8 8,6-4,-8-2,10-2,-15-2,1-10,16 10,-4-15,2 6,3 10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6:44.987"/>
    </inkml:context>
    <inkml:brush xml:id="br0">
      <inkml:brushProperty name="width" value="0.035" units="cm"/>
      <inkml:brushProperty name="height" value="0.035" units="cm"/>
      <inkml:brushProperty name="color" value="#3165BB"/>
    </inkml:brush>
  </inkml:definitions>
  <inkml:trace contextRef="#ctx0" brushRef="#br0">11 1,'-2'1,"0"2,0 1,-1-1,1 0,2 1,0 3,0 4,4 72,-2-36,-2-30,1 12,0-19,0 8,-1-23,0 5</inkml:trace>
  <inkml:trace contextRef="#ctx0" brushRef="#br0" timeOffset="285">88 95,'-2'1,"0"-1,-1 0,2 0,1 5,0 0,0 3,-2 2,0 40,2-27,0-34,0 11</inkml:trace>
  <inkml:trace contextRef="#ctx0" brushRef="#br0" timeOffset="764">86 54,'-2'0,"2"0,-3 0,3 0</inkml:trace>
  <inkml:trace contextRef="#ctx0" brushRef="#br0" timeOffset="1100">147 5,'-2'0,"0"1,4 5,-1 1,-1 3,9 67,-2-24,-4-17,-2-18,3-13,-2 6,-2-6,-2 0,2-5,-1 3,-1-6,1 2,1 1</inkml:trace>
  <inkml:trace contextRef="#ctx0" brushRef="#br0" timeOffset="1545">255 91,'-1'0,"-1"0,-2 2,0 0,-3 4,-19 18,2-3,7-4,8-9,13-9,-4 1,1 2,-1-2,7 2,-3-1,6-2,5 5,-14-4,7 3,2 1,-2-2,0 4,-1-2,-3-1,2 2,-8-2,6 0,-4-3</inkml:trace>
  <inkml:trace contextRef="#ctx0" brushRef="#br0" timeOffset="1892">300 157,'-2'0,"0"0,-1 0,6 0,-1 0,27-3,-11-7,-11-3,-9-5,2 9,-9 2,5-1,-5 6,-3 3,0 4,12-4,-10 10,9-10,-7 23,4 5,2-25,0 12,6 0,-4-1,10-6,-5 2,10-6,8-1,-16-4,7 3,-14-3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25.655"/>
    </inkml:context>
    <inkml:brush xml:id="br0">
      <inkml:brushProperty name="width" value="0.035" units="cm"/>
      <inkml:brushProperty name="height" value="0.035" units="cm"/>
      <inkml:brushProperty name="color" value="#3165BB"/>
    </inkml:brush>
  </inkml:definitions>
  <inkml:trace contextRef="#ctx0" brushRef="#br0">3 0,'-1'0,"0"1,1 5,0 0,0 2,9 41,0-5,-4-22,2 1,-6-16,9 32,-5-18,-2-7,-2-10,3 10,-2-6,1-8,-3 0,2 3,0-3,-6-3,-1 0,3 0,2-4,-1 3,8-15,-5 8,8-4,-3 3,1 3,-1-1,-1 6,0-2,-1 7,1-3,0 6,0-4,-4 6,2-3,-2 4,1-4,-2 6,2-2,-6 2,2 1,0-6,0 2,-7 0,4-1,1-6,-1 3,-7 1,4-1,-24-14,28 11,2 0,1 1</inkml:trace>
  <inkml:trace contextRef="#ctx0" brushRef="#br0" timeOffset="620">161 194,'-1'0,"0"0,-1 0,2 2,1 1,1-3,19 0,2-5,-9-1,-3-4,-6 6,-4-6,2 4,-7-4,3 3,-5-4,3 2,-6 6,0 4,7-1,-5 12,3-7,2 7,0-4,2 4,0-8,2 11,-1-6,2-1,-3-6,8 10,-7-10,7 7,-8-9,13 5,-6-3,7-1,-13-1,18 1,-9 0,-10-1,0 0</inkml:trace>
  <inkml:trace contextRef="#ctx0" brushRef="#br0" timeOffset="1116">390 76,'0'-2,"-10"-11,-4-3,-2 10,1 4,8 0,-5 26,13-1,-1-20,7 26,-4-15,1 6,-4-15,7 24,-4-14,-2-6,0-7,1 12,-1-7,-1-7,0 0</inkml:trace>
  <inkml:trace contextRef="#ctx0" brushRef="#br0" timeOffset="1387">294 191,'-4'0,"2"0,4 0,1 0,2-1,48-9,-34 9,-19 1</inkml:trace>
  <inkml:trace contextRef="#ctx0" brushRef="#br0" timeOffset="2005">445 152,'-3'0,"-1"0,-1 3,1 1,-1 1,-5 16,1 5,12-14,-2-6,16 15,-5-16,-8-4,4 1,6-34,-15 10,1 17,-4-9,1 6,-5 8,4-5,-4 7,5-2,-3 3,6-3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6"/>
    </inkml:context>
    <inkml:brush xml:id="br0">
      <inkml:brushProperty name="width" value="0.05" units="cm"/>
      <inkml:brushProperty name="height" value="0.05" units="cm"/>
      <inkml:brushProperty name="color" value="#008C3A"/>
    </inkml:brush>
  </inkml:definitions>
  <inkml:trace contextRef="#ctx0" brushRef="#br0">14482 3919 16383 0 0,'-4'0'0'0'0,"-3"0"0"0"0,-1 0 0 0 0,-6 8 0 0 0,11 1 0 0 0,-10-1 0 0 0,1 1 0 0 0,4-1 0 0 0,-4 1 0 0 0,3 3 0 0 0,2-3 0 0 0,-13 15 0 0 0,16-17 0 0 0,0-2 0 0 0,4-2 0 0 0,-3 0 0 0 0,3 1 0 0 0,-3-4 0 0 0,3 3 0 0 0,3-3 0 0 0,0 5 0 0 0,1-2 0 0 0,-1 1 0 0 0,1-1 0 0 0,3 4 0 0 0,-3-2 0 0 0,4 2 0 0 0,-4-3 0 0 0,3 4 0 0 0,-4-4 0 0 0,5 0 0 0 0,0-1 0 0 0,-5 1 0 0 0,0 0 0 0 0,5 0 0 0 0,-5-1 0 0 0,1 1 0 0 0,-1-1 0 0 0,1-3 0 0 0,-1 5 0 0 0,1-5 0 0 0,0 3 0 0 0,-1-3 0 0 0,1 0 0 0 0,-4 3 0 0 0,3-3 0 0 0,-3 0-16383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28.363"/>
    </inkml:context>
    <inkml:brush xml:id="br0">
      <inkml:brushProperty name="width" value="0.035" units="cm"/>
      <inkml:brushProperty name="height" value="0.035" units="cm"/>
      <inkml:brushProperty name="color" value="#3165BB"/>
    </inkml:brush>
  </inkml:definitions>
  <inkml:trace contextRef="#ctx0" brushRef="#br0">9 19,'-1'0,"-2"1,0 1,3 1,-2 3,2 3,6 25,-3-18,2 7,-1-4,-7-17,4 7,-4-12,2 6,-3-8,2 3,2-7,-1 5,4-11,-2 5,2-7,-2 3,1 14,0-6,12-13,6 17,-4 10,-13-7,4 4,-7-5</inkml:trace>
  <inkml:trace contextRef="#ctx0" brushRef="#br0" timeOffset="563">83 58,'-1'0,"-3"1,3 2,-1-3,2 4,2-2,-1 1,39-4,-16-4,-11-4,-7-1,-5 8,0-10,-1 9,-4-8,3 8,-1-4,-6 4,3-1,-5 7,3-4,-2 9,1-4,3 8,-1-6,6 9,-4-4,8 4,-4-3,3-10,-2 4,37 24,-21-31,-15 1,15-13,-8 5,-9 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30.060"/>
    </inkml:context>
    <inkml:brush xml:id="br0">
      <inkml:brushProperty name="width" value="0.035" units="cm"/>
      <inkml:brushProperty name="height" value="0.035" units="cm"/>
      <inkml:brushProperty name="color" value="#3165BB"/>
    </inkml:brush>
  </inkml:definitions>
  <inkml:trace contextRef="#ctx0" brushRef="#br0">64 1,'0'0,"-4"0,1 1,1 2,2 2,2 29,1 26,3-4,-4-30,2-5,0 2,-2-18,1 8,-2-15,2 6,-3-4</inkml:trace>
  <inkml:trace contextRef="#ctx0" brushRef="#br0" timeOffset="328">9 136,'-1'1,"-1"-1,-1 1,1 1,2 1,2 1,37-12,7-7,-31 9,-15 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31.168"/>
    </inkml:context>
    <inkml:brush xml:id="br0">
      <inkml:brushProperty name="width" value="0.035" units="cm"/>
      <inkml:brushProperty name="height" value="0.035" units="cm"/>
      <inkml:brushProperty name="color" value="#3165BB"/>
    </inkml:brush>
  </inkml:definitions>
  <inkml:trace contextRef="#ctx0" brushRef="#br0">2 1,'-2'0,"2"1,0 4,0 2,4 30,-1 19,-1-29,-2-5,0 1,2-10,0 5,-2-17,1 4,-1-4,2-6,3-10,0 2,-4 9,2-4,8-2,-5 2,10-6,-6 5,2 8,-1 1,-8 1,4-1,-4 28,0 14,3-5,1-31,-6-5,-1-1</inkml:trace>
  <inkml:trace contextRef="#ctx0" brushRef="#br0" timeOffset="431">147 160,'0'2,"2"1,1-3,3 0,37-3,-15-5,-12 0,-13-3,-3 10,-8-15,4 9,-11-1,7 1,6 8,-3-3,-27 5,13 7,5 6,11 1,1-11,0 4,24 17,7-6,-25-17,32 3,-15-2,-21-5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33.668"/>
    </inkml:context>
    <inkml:brush xml:id="br0">
      <inkml:brushProperty name="width" value="0.035" units="cm"/>
      <inkml:brushProperty name="height" value="0.035" units="cm"/>
      <inkml:brushProperty name="color" value="#3165BB"/>
    </inkml:brush>
  </inkml:definitions>
  <inkml:trace contextRef="#ctx0" brushRef="#br0">154 7,'-1'2,"-2"0,1-2,0 0,-1 0,-1-1,0 0,-31-8,6 13,15-4,-2 14,14-14,-20 19,12-9,9 2,-4-2,9 2,-5-1,14-1,-6 0,6-5,-4 2,1-7,-2 3,2-5,-2 4,3-5,-3 2,-7-2,-1 3</inkml:trace>
  <inkml:trace contextRef="#ctx0" brushRef="#br0" timeOffset="560">182 20,'-3'0,"-1"3,-1 0,0 2,-5 11,4 13,3-15,12-5,-9-9,12 15,-8-7,4-8,-2 4,2-5,-2 3,2-12,-2 6,3-13,-2 8,-7-3,5 2,-7-2,3 1,-10 2,-11 2,16 5,-6-2,-5 7,3-3,17 5,-5-5</inkml:trace>
  <inkml:trace contextRef="#ctx0" brushRef="#br0" timeOffset="1387">276 12,'-1'0,"1"5,0-1,0 3,1 2,5 38,-4-25,-4-19,2-2,-4 8,3-6,1-3,0 3,2-12,-1 6,3-15,-2 7,3-4,-2 1,4 1,-1 0,4 6,-3-3,-3 7,3-4,-3 16,1-8,-3 10,2-5,-4 43,-3-27,2-11,1-11,0 6,0-12,-2 5,7-14,-4 8,10-26,4 11,-12 17,5-5,-2 4,-2 9,-2-3,3 13,-2-7,4 19,-6-22,11 28,-6-13,-3-10,-2-5,5 8,-2-4,-4-7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19:58:36.040"/>
    </inkml:context>
    <inkml:brush xml:id="br0">
      <inkml:brushProperty name="width" value="0.035" units="cm"/>
      <inkml:brushProperty name="height" value="0.035" units="cm"/>
      <inkml:brushProperty name="color" value="#3165BB"/>
    </inkml:brush>
  </inkml:definitions>
  <inkml:trace contextRef="#ctx0" brushRef="#br0">40 131,'-1'0,"-1"2,-2 2,2-2,2 3,0 1,4 33,-1-21,-1 22,2-1,-3-30,3 15,-3-18,2 8,-3-10,1 6,-2-13,1 6,-1-9,0 5,4-4,-2 2,-1 3</inkml:trace>
  <inkml:trace contextRef="#ctx0" brushRef="#br0" timeOffset="439">17 166,'-2'0,"-1"0,2 0,-1 0,-1 0,3-3,3-1,0 0,2 0,31-17,-13 19,-11 2,-7 13,3-8,-6 7,2-4,-12 0,6-1,-11-3,5 2,-8-7,5 3,-5-6,-3 1,16 3,-7-2,17 4,-9-1,2-1</inkml:trace>
  <inkml:trace contextRef="#ctx0" brushRef="#br0" timeOffset="1415">162 92,'-2'1,"1"-1,-1 13,5-4,16 48,-11-30,-4-16,2 8,-1-19,-4 2,6-4,-3 2,0-11,-2 10,3-16,5-6,-9 22,0-18,-1 18,-5-21,3 12,-1 3,3 6,-3-8,3 9,-3 1,2-1,1 10,4 11,-3-19,1 9,3 6,-2-3,1-3,-1 2,-5-14,2 1</inkml:trace>
  <inkml:trace contextRef="#ctx0" brushRef="#br0" timeOffset="1711">297 47,'-2'0,"-3"4,3-2,0 1,2 5,9 59,-4-35,8 33,-7-46,-3-10,-3-9</inkml:trace>
  <inkml:trace contextRef="#ctx0" brushRef="#br0" timeOffset="2171">234 120,'-2'0,"0"2,1-1,4-1,5 0,52 0,-32 0,-32 2,4-2</inkml:trace>
  <inkml:trace contextRef="#ctx0" brushRef="#br0" timeOffset="2674">437 107,'-1'0,"-2"0,-1 0,-1 0,0 0,-22-9,7 10,5 10,2 4,10 5,2-18,7 17,-4-8,8-8,-9-2,15 0,-9-1,3-17,-10 16,16-25,-9 14,-3-2,-4 14,7-13,-4 7,-6 9,4-5,-6 15,3 11,2-13,3 1,-2-2,-1-2,1 0,3-11,-4 3</inkml:trace>
  <inkml:trace contextRef="#ctx0" brushRef="#br0" timeOffset="2990">492 0,'-2'2,"-1"3,1 1,2 5,10 47,-3-4,-5-11,-1-8,-1-31,-1 12,0-13,-3-9,2 4,2 2</inkml:trace>
  <inkml:trace contextRef="#ctx0" brushRef="#br0" timeOffset="3233">441 157,'0'1,"-2"0,0 2,2-3,4-1,3-1,30-3,5 2,-14 8,-28-5</inkml:trace>
  <inkml:trace contextRef="#ctx0" brushRef="#br0" timeOffset="3602">594 112,'-2'0,"2"6,3 0,-1 4,10 41,-11-50,3 24,-2-13,-2-20,0 9,0-1</inkml:trace>
  <inkml:trace contextRef="#ctx0" brushRef="#br0" timeOffset="3763">631 65,'-2'0,"-3"1,5-1,0 0</inkml:trace>
  <inkml:trace contextRef="#ctx0" brushRef="#br0" timeOffset="4216">687 158,'0'-2,"-1"1,0 1,-3 3,0 2,-3 12,1 7,13-4,6-9,2-4,-3-10,-9 2,5-2,-6-6,4 3,-6 4,1-1,3-26,-15 10,9 16,-11-15,6 8,-4 5,8 4,-15-1,7 1,4 8,6-7,-2 9,0-5,3-4</inkml:trace>
  <inkml:trace contextRef="#ctx0" brushRef="#br0" timeOffset="4839">764 96,'0'0,"-2"0,2 3,0 2,2 32,-2-7,1 13,0-23,-2-17,1 3,2-4,-2 2,4-19,-4 15,6-32,-3 16,9-29,-11 38,14-20,-7 11,-6 28,3-15,0 7,-5-4,3 6,-2-4,4 9,-3-4,6 12,-8-18,12 25,-12-26,3 24,-1-12,-6-8,3 3,-4-7,5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2:01.026"/>
    </inkml:context>
    <inkml:brush xml:id="br0">
      <inkml:brushProperty name="width" value="0.035" units="cm"/>
      <inkml:brushProperty name="height" value="0.035" units="cm"/>
      <inkml:brushProperty name="color" value="#3165BB"/>
    </inkml:brush>
  </inkml:definitions>
  <inkml:trace contextRef="#ctx0" brushRef="#br0">90 12,'-1'-2,"-1"1,2 0,0 0,0-2,-1 3,-1 0,-1 0,2 0,-2-2,0 2,-14-1,3 0,2 1,2 1,1 2,5-3,2 3,-1 0,2-2,0 3,2 1,-1-2,1 2,4 1,-3-4,4 6,4 3,-5-6,1 1,6 4,-11-8,11 5,-1 1,-5-5,-1 0,2 2,-7-5,7 6,-2 1,-3-4,0 0,0 5,-1-3,-3-3,-1 5,3-7,-2 4,-2-2,-2 3,5-4,-2 2,-2-3,-4 1,8-1,-4 1,-2-3,0-2,5 3,-3-1,-1-4,-2-2,5 6,-1-3,0 0,-1-2,4 5,-3-3,4 2,-2-1,1 2,1-1,0 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2:05.044"/>
    </inkml:context>
    <inkml:brush xml:id="br0">
      <inkml:brushProperty name="width" value="0.035" units="cm"/>
      <inkml:brushProperty name="height" value="0.035" units="cm"/>
      <inkml:brushProperty name="color" value="#3165BB"/>
    </inkml:brush>
  </inkml:definitions>
  <inkml:trace contextRef="#ctx0" brushRef="#br0">79 4,'0'-2,"-3"0,2 2,-1 0,0 0,1 1,1 2,0 1,0 0,1 36,-1-5,0-5,1-16,-4-3,0 10,2-18,-1 9,3-3,-1 7,0-13,0 6,0-3,2 2,-2-6,1 3,-1-6,4 4,-4-2,3 0,-6-3,3 2</inkml:trace>
  <inkml:trace contextRef="#ctx0" brushRef="#br0" timeOffset="272">11 139,'-3'-2,"1"1,1 0,-1 0,0 1,4-2,1 1,29 0,-3 0,-3 0,-3 0,-2 0,-5 1,-13 0,6 0,-9 0</inkml:trace>
  <inkml:trace contextRef="#ctx0" brushRef="#br0" timeOffset="838">231 100,'0'-2,"0"1,0 0,-1 1,0-2,-2 2,1-1,-2 0,1-1,-1 1,0 0,0 0,-16 3,5 2,4 3,2 1,3 0,4 0,2 4,3-1,-1-5,0 0,5 3,-3-6,0 2,0-1,2-4,-2 1,2 0,-2-1,0-3,6-4,-3-2,-3-2,0-3,-3 7,-1 0,0-5,0 8,-1-2,2-2,-1 6,-1-1,-1 1,2 1,-2 2,0 2,1-1,1 3,2 4,-2-7,1 8,0 7,0-10,2 3,3 6,-3-8,0-2,7 3,-10-9,0 0</inkml:trace>
  <inkml:trace contextRef="#ctx0" brushRef="#br0" timeOffset="1342">285 105,'-1'0,"-2"0,2 0,-2 3,1-3,2 3,0 0,2 22,-1-3,1-4,-1-8,0-5,0 1,0-2,2 3,-2-5,1 0,0-1,-2-2,0-3,0-1,0-3,-2 3,0-2,2 3,-4-2,0-5,2 5,3 0,-1-5,0 7,2-3,2-2,-2 7,3-2,1-2,-3 3,0 1,4 0,-5 1,4 3,2 0,-4 0,-3 0,4 2,-5-3,5 2,0 1,-2-2,0-3,-3 1</inkml:trace>
  <inkml:trace contextRef="#ctx0" brushRef="#br0" timeOffset="1660">406 26,'0'-1,"0"0,0 0,0 1,-2 0,-1 1,3 1,0 2,0 0,3 34,-1-6,-2-5,1-4,1-5,-2-4,0-4,0-5,-1-2,0 1,0-2,1 0,0 0,-1-1,1-1</inkml:trace>
  <inkml:trace contextRef="#ctx0" brushRef="#br0" timeOffset="1932">348 126,'-3'-2,"2"1,-2 1,1 0,4-1,0 0,0 0,2 1,-1 0,1 0,35 2,-7-1,-10 0,-20-1,13 0,-15 0</inkml:trace>
  <inkml:trace contextRef="#ctx0" brushRef="#br0" timeOffset="2601">571 79,'0'-1,"-1"-1,-3-1,3 2,-1-1,-1 0,1-1,-1 1,0-1,0 1,-12-6,1 2,1 4,2 2,6 0,1 2,-4 3,6-4,-1 4,-1 2,1-4,4 1,-1 3,1-4,1 2,4 4,-4-5,3-1,6 2,-7-2,2-1,3 2,-8-3,8 2,1 1,-6-2,-1-2,2 3,-2-2,-4 1,1 2,0-4,0 3,0 1,0-3,0 1,-2 1,2-3,-1 2,1 0,-4 1,3-3,-1 2,-1 1,-4 0,6-3,-3 2,-3 0,-3 2,8-4,-12 1,2-1,10 0,-5 0,0 0,-1-2,5 2,-3-1,6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25.695"/>
    </inkml:context>
    <inkml:brush xml:id="br0">
      <inkml:brushProperty name="width" value="0.035" units="cm"/>
      <inkml:brushProperty name="height" value="0.035" units="cm"/>
      <inkml:brushProperty name="color" value="#0000CD"/>
    </inkml:brush>
  </inkml:definitions>
  <inkml:trace contextRef="#ctx0" brushRef="#br0">114 1,'0'1,"0"2,-1-3,-1 0,-1 0,-2 0,1 1,-28 6,12 2,11-4,-11 27,9-11,5-12,8 6,-4-5,6 2,-2-2,5-1,3 5,-8-12,4 5,4-3,2-2,-10-2,5 1,-2-10,4-1,-8 7,4-3,-4-3,2 2,-4 9,2-5,1 1,-2 2</inkml:trace>
  <inkml:trace contextRef="#ctx0" brushRef="#br0" timeOffset="623">143 11,'-2'1,"1"0,-2 3,2 0,1 2,3 19,6 11,-7-19,3-8,0 5,-3-9,2 3,2-8,-1 3,2-4,-2 1,3-6,1-2,-8 6,5-10,-4 9,0-4,2 0,0-1,0-11,0 7,-3 9,-1-2,1 3,-2 7,1-4,0 5,0-2,14 37,-8-6,-5-33,2 29,-3-30,0 8,0-9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27.383"/>
    </inkml:context>
    <inkml:brush xml:id="br0">
      <inkml:brushProperty name="width" value="0.035" units="cm"/>
      <inkml:brushProperty name="height" value="0.035" units="cm"/>
      <inkml:brushProperty name="color" value="#0000CD"/>
    </inkml:brush>
  </inkml:definitions>
  <inkml:trace contextRef="#ctx0" brushRef="#br0">6 20,'-4'8,"8"30,0 0,-3-31,2 10,-2-8,0-7,-4 0,2-2,-1-2,1 0,-1-5,2 6,-4-19,1 10,5-8,-2 16,2-26,0 14,9 6,-11 8,15-16,-6 8,3 8,-2-4,5 11,-4-6,-11-1</inkml:trace>
  <inkml:trace contextRef="#ctx0" brushRef="#br0" timeOffset="454">128 24,'0'4,"3"3,30 110,-37-106,4-9,-7-8,3 5,3-7,1 7,-2-20,0 10,5-4,-3 2,8-4,-8 15,16-22,-7 12,7 3,-15 8,25-8,-13 4,0 11,0-6,-13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28.905"/>
    </inkml:context>
    <inkml:brush xml:id="br0">
      <inkml:brushProperty name="width" value="0.035" units="cm"/>
      <inkml:brushProperty name="height" value="0.035" units="cm"/>
      <inkml:brushProperty name="color" value="#0000CD"/>
    </inkml:brush>
  </inkml:definitions>
  <inkml:trace contextRef="#ctx0" brushRef="#br0">6 165,'-1'0,"-1"0,0 0,3 0,2 0,0 0,31-3,-7 2,-16 0,-1-3,-7 4,16-9,-9 4,-3 0,-6 4,7-10,-7 10,1-7,-2 7,-8-4,3 2,-7 2,12 0,-19 0,9 0,0 8,1-5,1 5,1-3,3 7,-2 8,5-16,-1 8,4 6,3 10,-4-22,2 8,8-3,-5 1,7-11,-5 6,11-17,-8 8,6-7,-4 4,0-5,0 2,-13 9</inkml:trace>
  <inkml:trace contextRef="#ctx0" brushRef="#br0" timeOffset="920">226 88,'-3'3,"2"1,-2-1,3 4,0 3,3 45,-2-29,0-19,1 10,-4-18,2 6,-1-6,0 4,-1-7,0 1,0-9,2 10,-1-3,2-12,-1 7,3-13,-1 8,7-4,-5 3,4 10,-2-5,6 12,-3-5,4 12,5 6,-13-10,5 6,-2 16,0-10,-9 46,-6-49,3-7,-2-10,5 4,1 0</inkml:trace>
  <inkml:trace contextRef="#ctx0" brushRef="#br0" timeOffset="1294">408 0,'0'2,"0"0,0 3,0 0,0 1,2 28,-2 17,-2-4,0-16,2-23,-1 11,2-7,0 2,4-8,-2 3,0-6,0 2,-4-7,1 2</inkml:trace>
  <inkml:trace contextRef="#ctx0" brushRef="#br0" timeOffset="1641">313 133,'5'2,"2"1,35-2,18-5,-32 3,-15-3,6 1,-13 3,6-1,-12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7"/>
    </inkml:context>
    <inkml:brush xml:id="br0">
      <inkml:brushProperty name="width" value="0.05" units="cm"/>
      <inkml:brushProperty name="height" value="0.05" units="cm"/>
      <inkml:brushProperty name="color" value="#008C3A"/>
    </inkml:brush>
  </inkml:definitions>
  <inkml:trace contextRef="#ctx0" brushRef="#br0">14427 4048 16383 0 0,'4'0'0'0'0,"3"0"0"0"0,-3 0 0 0 0,3 0 0 0 0,1 0 0 0 0,-1 0 0 0 0,-3 0 0 0 0,3-4 0 0 0,1 4 0 0 0,-1 0 0 0 0,-3 0 0 0 0,3-4 0 0 0,-3 4 0 0 0,3 0 0 0 0,-3 0 0 0 0,-1-3 0 0 0,5 3 0 0 0,-5 0 0 0 0,0-4 0 0 0,5 4 0 0 0,-5 0 0 0 0,1-3 0 0 0,-1 3 0 0 0,5 0 0 0 0,-5 0 0 0 0,1 0 0 0 0,-2-4 0 0 0,1 4 0 0 0,1 0 0 0 0,-1 0 0 0 0,1 0 0 0 0,-1-3 0 0 0,0 3 0 0 0,1-3 0 0 0,-1 3 0 0 0,1 0 0 0 0,-1-5 0 0 0,0 5 0 0 0,1 0 0 0 0,-1 0 0 0 0,1-3 0 0 0,-1 3 0 0 0,5-4 0 0 0,-5 4 0 0 0,0 0 0 0 0,5-4 0 0 0,-5 4 0 0 0,5 0 0 0 0,-5-4 0 0 0,5 4 0 0 0,-1 0 0 0 0,1-3 0 0 0,0 3 0 0 0,-1 0 0 0 0,1-4 0 0 0,-1 4 0 0 0,1 0 0 0 0,-1-4 0 0 0,1 4 0 0 0,-1 0 0 0 0,6-4 0 0 0,-6 4 0 0 0,1 0 0 0 0,-1 0 0 0 0,1 0 0 0 0,-1-4 0 0 0,1 4 0 0 0,0 0 0 0 0,-5 0 0 0 0,5 0 0 0 0,-1 0 0 0 0,-4 0 0 0 0,5-4 0 0 0,0 4 0 0 0,-5 0 0 0 0,4 0 0 0 0,-4-3 0 0 0,4 3 0 0 0,1 0 0 0 0,0 0 0 0 0,-5-4 0 0 0,5 4 0 0 0,-5 0 0 0 0,4 0 0 0 0,1-4 0 0 0,-5 4 0 0 0,5 0 0 0 0,0 0 0 0 0,-1 0 0 0 0,1-3 0 0 0,-1 3 0 0 0,6-5 0 0 0,-6 5 0 0 0,6 0 0 0 0,-1-4 0 0 0,0 4 0 0 0,1-5 0 0 0,-1 5 0 0 0,1-4 0 0 0,5-1 0 0 0,-6 5 0 0 0,0 0 0 0 0,1-4 0 0 0,-1 0 0 0 0,1 4 0 0 0,-6-4 0 0 0,5 4 0 0 0,0-4 0 0 0,-5 4 0 0 0,1 0 0 0 0,0-4 0 0 0,-1 4 0 0 0,1 0 0 0 0,-1 0 0 0 0,-3 0 0 0 0,-1-3 0 0 0,0 3 0 0 0,1 0 0 0 0,-1 0 0 0 0,1 0 0 0 0,-1 0 0 0 0,0 0 0 0 0,1 0 0 0 0,-1 0 0 0 0,1 0 0 0 0,-1 0 0 0 0,1 0 0 0 0,-1 0 0 0 0,0 0 0 0 0,1 0 0 0 0,-1 0 0 0 0,1 0 0 0 0,-1 0 0 0 0,0 0 0 0 0,1 0 0 0 0,-1 0 0 0 0,-3 0-16383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31.763"/>
    </inkml:context>
    <inkml:brush xml:id="br0">
      <inkml:brushProperty name="width" value="0.035" units="cm"/>
      <inkml:brushProperty name="height" value="0.035" units="cm"/>
      <inkml:brushProperty name="color" value="#0000CD"/>
    </inkml:brush>
  </inkml:definitions>
  <inkml:trace contextRef="#ctx0" brushRef="#br0">114 59,'-2'0,"0"0,-3 1,-1 1,-28 10,17 3,8-9,11 1,-3-7,0 14,7-3,-5-10,2 5,11 2,-6-1,5-3,7 1,-18-4,7 2,-1-1,-1 0,-5 1,3 1,-10-1,5 0,-9 4,5-2,-5 4,-7 3,12-10,-4 5,-3-5,2 2,-3-7,3 4,-3-7,2 2,4-3,-2 2,7 1,-3 0,4 4</inkml:trace>
  <inkml:trace contextRef="#ctx0" brushRef="#br0" timeOffset="668">191 1,'-3'3,"0"-1,3 2,0 1,3 2,20 40,-13-24,2 4,-2-4,3 0,-1-2,-9-4,4 0,-11-10,5 5,-5-14,-3-1,6 3,-3-2,-6-5,4 3,6 4</inkml:trace>
  <inkml:trace contextRef="#ctx0" brushRef="#br0" timeOffset="941">142 164,'1'0,"4"0,4-3,64-25,-24 12,-49 16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36.862"/>
    </inkml:context>
    <inkml:brush xml:id="br0">
      <inkml:brushProperty name="width" value="0.035" units="cm"/>
      <inkml:brushProperty name="height" value="0.035" units="cm"/>
      <inkml:brushProperty name="color" value="#0000CD"/>
    </inkml:brush>
  </inkml:definitions>
  <inkml:trace contextRef="#ctx0" brushRef="#br0">79 0,'-1'2,"-1"-2,1 0,-2 0,-2 1,0 1,-21 11,8 2,7 2,5-9,8-3,-5 1,9-1,-4 2,4-4,-3 1,-2-3,1 2,0-5,1 2,0-2,-2 2,3-7,0 4,1-9,-1 6,-3 2,2-2,0-3,-1 6,0-1,0 0,-3 6,2-3,0 0,0 1,0 0,2 5,5 9,1 9,-8-20,12 20,-7-10,-6-13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37.653"/>
    </inkml:context>
    <inkml:brush xml:id="br0">
      <inkml:brushProperty name="width" value="0.035" units="cm"/>
      <inkml:brushProperty name="height" value="0.035" units="cm"/>
      <inkml:brushProperty name="color" value="#0000CD"/>
    </inkml:brush>
  </inkml:definitions>
  <inkml:trace contextRef="#ctx0" brushRef="#br0">0 0,'0'4,"0"-1,0 2,0 1,5 25,0-3,0-1,-3-13,1 2,0-3,-1 5,1-3,-2-5,2 3,-3-11,0-2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5:57.165"/>
    </inkml:context>
    <inkml:brush xml:id="br0">
      <inkml:brushProperty name="width" value="0.035" units="cm"/>
      <inkml:brushProperty name="height" value="0.035" units="cm"/>
      <inkml:brushProperty name="color" value="#0000CD"/>
    </inkml:brush>
  </inkml:definitions>
  <inkml:trace contextRef="#ctx0" brushRef="#br0">8 40,'-2'0,"-1"0,1 0,7 0,19-5,12-4,-20 4,-6 3,3-2,-5 1,2-1,-3 1,2 1,-5 1,1 0,-5 1</inkml:trace>
  <inkml:trace contextRef="#ctx0" brushRef="#br0" timeOffset="1383">138 85,'0'1,"0"2,3-2,-2-1,12 3,35-9,-40 1,-4 4,4-7,-1 3,-7-2,3 0,-6 1,2 4,-6-8,4 4,-14 3,1 6,9-1,-3 8,8-9,-12 12,8-8,3 5,2-9,-1 12,0-7,7 3,-4-4,4 8,-1-4,6-3,-3 1,7-8,-4 4,-7-7,4 4,-7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6:01.402"/>
    </inkml:context>
    <inkml:brush xml:id="br0">
      <inkml:brushProperty name="width" value="0.035" units="cm"/>
      <inkml:brushProperty name="height" value="0.035" units="cm"/>
      <inkml:brushProperty name="color" value="#0000CD"/>
    </inkml:brush>
  </inkml:definitions>
  <inkml:trace contextRef="#ctx0" brushRef="#br0">75 52,'-1'2,"0"1,-1-2,-1 1,1 0,-1 0,-19 11,7 0,7-7,2 2,5-6,-6 11,3-6,7-6,-3 0,4 14,6-3,-5-6,4 0,-2 0,1-6,-1 3,3-7,-2 3,2-6,-3 2,-2-4,2 3,-6-4,3-7,-3 13,2-5,-9 2,5-1,-7 5,3-2,-2 5,-1 0,6 0,-4 0,6 0</inkml:trace>
  <inkml:trace contextRef="#ctx0" brushRef="#br0" timeOffset="815">252 11,'-1'0,"-1"0,0 0,-2-1,0 0,-24-7,7 7,12 1,4 5,4-5,-7 10,7-10,-1 17,0-8,5 8,-3-5,5 6,-2-4,4 3,-4-2,1-6,0 3,-6-10,3 4,-4-6,2 2,-3 0,3 1,0-4,1 1</inkml:trace>
  <inkml:trace contextRef="#ctx0" brushRef="#br0" timeOffset="1100">128 111,'1'0,"3"0,2 0,52-8,-30 5,-28 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6:06.028"/>
    </inkml:context>
    <inkml:brush xml:id="br0">
      <inkml:brushProperty name="width" value="0.035" units="cm"/>
      <inkml:brushProperty name="height" value="0.035" units="cm"/>
      <inkml:brushProperty name="color" value="#0000CD"/>
    </inkml:brush>
  </inkml:definitions>
  <inkml:trace contextRef="#ctx0" brushRef="#br0">63 9,'-1'0,"0"0,-1 1,-1 2,2-2,-1 3,2-3,0 2,5 18,0 0,-3-11,-2 1,0 0,3 0,-2-1,0 1,0-1,2 0,-3-7,2 9,-2-5,-1-2,0 1,1-6,0 0,-1 2,0 0,1-2,0 0,0 2,0 0,0-2</inkml:trace>
  <inkml:trace contextRef="#ctx0" brushRef="#br0" timeOffset="332">3 112,'-1'0,"0"0,0 3,7-3,-1 0,60-6,-52 6,-5 0,-8 0</inkml:trace>
  <inkml:trace contextRef="#ctx0" brushRef="#br0" timeOffset="1275">163 1,'-1'0,"-1"2,0 0,2 1,0 2,0 2,9 47,-6-30,-2-5,1 2,0-8,0 3,-1-10,0 3,-2-9,-1 1,2-1,-1 2,0-7,0 3,-1-11,1 6,2-15,4 5,-4 13,4-5,-3 4,7 2,-8 2,12 0,-6 0,2 6,-7-4,11 9,-11-9,8 15,-8-14,4 19,-3-9,-3-2,0-9,-1 11,0-6,1-9,0 3</inkml:trace>
  <inkml:trace contextRef="#ctx0" brushRef="#br0" timeOffset="2110">305 102,'-2'1,"2"1,0 0,0 0,2 0,2-1,-1 1,36-7,-20 3,-15-3,6 1,-7-1,4 1,-8-2,3 2,-9 0,5 1,-6 3,2-2,4 4,-3-1,-33 12,21-2,13-9,-3 8,2-4,8 6,-3-11,13 19,-9-9,14 0,-16-10,28 9,-15-6,5-8,-17 4,9-2,-12 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6:09.713"/>
    </inkml:context>
    <inkml:brush xml:id="br0">
      <inkml:brushProperty name="width" value="0.035" units="cm"/>
      <inkml:brushProperty name="height" value="0.035" units="cm"/>
      <inkml:brushProperty name="color" value="#0000CD"/>
    </inkml:brush>
  </inkml:definitions>
  <inkml:trace contextRef="#ctx0" brushRef="#br0">5 20,'-1'0,"-1"0,1 0,1 1,0-1,1 5,-1-3,2 5,19 56,-18-52,-2-9,-2 0,1-1,-1-1,1 1,-4-10,2-2,1 5,2-9,-1 15,3-18,-3 17,9-16,-8 16,10-12,-6 8,2 3,-7 2,13 0,-6 0,-1 6,0-3,-2 5,1-4,-5 6,2 4,-1-1,-1-10,0 4,0-5,0 0,-1-2,-2-6,2-4,0 4,4 4,-2-2,8-18,22-5,-24 27,-6 0,1 9,0-4,0 11,-1-13,1 19,0-9,-1 1,0-11,6 12,-3-4,-4-11</inkml:trace>
  <inkml:trace contextRef="#ctx0" brushRef="#br0" timeOffset="1120">312 12,'-1'0,"-2"0,1 0,1 0,-4 0,-10-7,-7 3,9 8,11-4,-5 1,4 7,-2-3,2 2,0-1,1 3,-1-2,4 0,1 3,-1-7,1 3,-2-3,5 2,-4-3,7-3,-7 1,8-8,-4 4,1-5,-4 8,9-13,-7 6,1 0,-4 5,3-7,-1 3,-3 5,0 1,2 0,-2 1,-1 2,1-1,1 4,-1-4,3 10,-1-6,3 8,-5-12,8 20,-4-11,4 6,-2-4,-6-12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6:11.728"/>
    </inkml:context>
    <inkml:brush xml:id="br0">
      <inkml:brushProperty name="width" value="0.035" units="cm"/>
      <inkml:brushProperty name="height" value="0.035" units="cm"/>
      <inkml:brushProperty name="color" value="#0000CD"/>
    </inkml:brush>
  </inkml:definitions>
  <inkml:trace contextRef="#ctx0" brushRef="#br0">77 113,'-2'0,"-1"0,0 0,0 0,-1 0,-16-8,-5 17,24-9,-9 14,5 2,7 2,-2-16,1 7,7-1,-3 0,7-1,-5-1,4-6,-3 2,0-8,0 4,-2-3,0 2,-2-2,1-1,-3 4,2-3,-4 5</inkml:trace>
  <inkml:trace contextRef="#ctx0" brushRef="#br0" timeOffset="704">107 0,'-2'1,"0"2,0-2,2 3,0 1,4 23,4 20,-4-27,0-2,-1 1,1-9,0 3,0-8,-1 5,-2-9,1 3,-3-6,1 3,-1-4,-1 0,1 1,2-3,-1 2,0-4,0 5,4-9,-2 3,13-17,1 11,-14 12,7-2,-3 0,-1 7,-4-4,7 9,-3-4,-3 6,-1-11,1 18,-2-17,-3 13,2-6,2-3,-1-5,0 0</inkml:trace>
  <inkml:trace contextRef="#ctx0" brushRef="#br0" timeOffset="1368">293 104,'0'1,"0"0,0 0,0 2,0 6,0-1,11 26,-1-9,-5-13,0-9,-4-1,3 5,-1-4,-3-3</inkml:trace>
  <inkml:trace contextRef="#ctx0" brushRef="#br0" timeOffset="1778">316 48,'-1'0,"0"1,1 2,0-1,0-2</inkml:trace>
  <inkml:trace contextRef="#ctx0" brushRef="#br0" timeOffset="2867">394 89,'0'4,"0"-1,-1 2,1-1,5 29,-2-19,-1-6,-2-6,3 13,-3-8,0-8,0 4,0-3,-2-3,1 2,0-8,0-8,0 17,7-15,-4 8,8 0,-5 0,5-1,-2 2,0 3,-1-1,0 2,-1 0,-1 3,-1-1,-4 2,3-1,-3 8,2-5,-3 1,2-1,-4 25,1-19,2-6,0 13,-1-12,1-4,0-1</inkml:trace>
  <inkml:trace contextRef="#ctx0" brushRef="#br0" timeOffset="4023">571 142,'-1'0,"0"1,-1 1,0 1,1-2,1 1,0 1,2-1,12-2,9-2,-9-3,-2 0,-6 3,-2 1,-1-1,-2-2,2 2,-2-4,0 2,-1 3,-1-4,1 4,-2-5,-1-1,3 6,-1-3,-1 2,-4 1,6 0,-8 1,4 0,-2 3,6-3,-10 6,9-5,-8 9,5-5,2 2,-2-1,1-2,2 1,1 2,-1-1,-3 3,3 8,1-16,2 13,-2-13,7 11,-7-11,4 5,6-1,1 2,-10-6,8 3,-7-3,4 0,-2-5,2 2,2 0,-1-1,-7 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7:14.854"/>
    </inkml:context>
    <inkml:brush xml:id="br0">
      <inkml:brushProperty name="width" value="0.035" units="cm"/>
      <inkml:brushProperty name="height" value="0.035" units="cm"/>
      <inkml:brushProperty name="color" value="#0000CD"/>
    </inkml:brush>
  </inkml:definitions>
  <inkml:trace contextRef="#ctx0" brushRef="#br0">66 351,'0'0,"-1"0,-2 0,1 0,0 0,0-1,0-1,-5-30,-2 1,5 17,0-5,4 15,-7-30,7 32,-6-33,3 19,-2-1,2 1,2 6,-2-13,3 22,-1-11,2 4,-1-1,5 2,-4 0,3-3,-3-5,-1 13,0-7,0 8,0-1,0 2,0-2,-1 5,3-3,-1 6,1-5,-1 0,2-1,5 1,-5 0,7-1,-9 0,18 0,-9 0,8-2,-14 2,28-2,-14 1,5-1,-22 2,40-4,-19 3,-9-1,4 0,-5 1,2 0,-3 0,1 1,-1 1,0-1,-6 2,4-1,-3-1,2 0,-5-1,3 1,-2-3,2 1,-3 1,1 0,-5 2,4-1,-3 0,2 0,-1 0,1 1,1-2,0 1,3 0,-3 0,2 0,-5 2,0-1,0-1,0 2,0 0,0-2,0 3,0-2,0-1,0 0,0 4,0-2,0 2,0-1,0 5,0-4,0 9,0-5,1 8,0-4,2 7,-2-5,2 8,0-6,0 3,-1 0,0-6,1 1,-2-2,1 2,0-7,0 2,-2-3,2 1,-3-5,2 2,-2-5,1 3,0 2,0-1,0-2,0 0,0 0,0 0,2-1,-2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8:04.602"/>
    </inkml:context>
    <inkml:brush xml:id="br0">
      <inkml:brushProperty name="width" value="0.035" units="cm"/>
      <inkml:brushProperty name="height" value="0.035" units="cm"/>
      <inkml:brushProperty name="color" value="#3165BB"/>
    </inkml:brush>
  </inkml:definitions>
  <inkml:trace contextRef="#ctx0" brushRef="#br0">1 416,'0'3,"0"-2,6 4,-3-2,28 3,-3 2,1-1,-16-4,4-1,-15-2,30 4,-15-3,3 0,-20-1,34 2,-17-1,0 1,-1 0,-1-4,-1 2,0 0,10 0,-21 0,10 0,4-2,-3 1,6 1,8 2,-23-2,10 1,5-2,-5 1,3-2,-1 1,3 2,-4-1,4-1,-3 0,3-1,-5 2,7-2,-3 0,-19 4,6-2,64-2,-30 0,-32 1,23-1,-14 0,3 2,-13 0,23-2,-13 2,-2-3,0 2,3 1,-15 0,26 0,-14 0,0 1,-15-1,29 0,-15 0,-1 3,0-2,2 0,-2 0,5 0,-4-1,2 0,-1 1,-1 2,-1-2,0-1,-1 0,3 1,-3 0,7-1,-5 0,2 2,11-2,-22 1,10-1,3 0,-3 0,2-1,-2 0,7 2,-6-1,5-2,-3 1,21 2,-3-1,-28 0,19-2,-11 2,0-1,-11 1,18-2,-8 1,-3 2,-8-1,19-1,-10 1,1-1,-12 1,27 0,-15-1,1 2,-13-1,31 0,-31 0,29 0,-13 1,1-1,-18 0,36 2,-18-1,1 0,-3-1,2 0,-3 0,5 2,-4-1,-1-2,-1 1,3 0,-2 0,1-1,0 0,5 1,-3 0,4 0,13-2,-30 2,13-1,4 0,6-1,-20 1,7-1,6 2,-4 0,2-2,-2 1,4 1,-3 0,-20 0,12 0,19-1,-11 1,0-1,-11 0,20 2,-11-1,-1 0,-11 0,17 0,-10 0,2 1,-10-1,14 0,-7 0,1 2,-11-2,21 0,-10 0,1 2,-11-2,19 1,-10 0,0-2,1 1,3 1,-14-1,28 0,-16 0,-1 0,-2 0,2 0,-2 0,3-1,-3 1,5 0,-4 0,2 0,-1 0,1 1,-1-1,6 1,-4-1,2 1,-1-1,5 1,10-1,-22 1,9-1,6 0,-4 0,2 0,-2 0,-2 0,1 0,-19 1,9-1,15 0,-8 0,31 1,-16-1,-26 0,23-2,-13 1,2 0,-2 1,4 0,-13 0,21 0,-11 0,-5 1,-9-1,21 2,-11-1,3-2,-14 1,26 0,-14 0,-1 0,0 0,2 0,-1 0,3 0,-2 0,-3 0,1 0,1 2,-2-2,9 1,-6 0,6-1,-3 0,-2-1,1 0,1 1,-2-1,-3 1,0-1,1 2,-2-1,-4 0,3 0,5 0,-3 0,3-1,-2 0,-1 0,0 0,-10 1,3 0,14-1,-8 0,1 2,-7-1,19 0,-11 0,1-1,-9 1,15 0,-9 0,-5 0,2 0,2 0,-7 0,17 0,-11 0,9 0,-17 0,27 0,-13 0,3 0,-16 0,26 0,-14 0,-3 1,0-1,-1 0,1 0,-1 0,9-1,-17 1,9 0,0-1,-2 1,0 0,1 0,-6 0,3 0,22 0,-7 0,-11 0,5 1,10 0,-17-1,6 0,5 1,-1-1,-5 0,1 1,-13-2,6 1,28 2,-18-1,-9-1,15 2,-9-2,2 1,-13-1,19 3,-9-3,-3 1,-7-1,11 1,-6-1,7 1,-12-1,17 3,-11-2,11 1,-18-2,25 2,-13-2,3 1,-16-1,31 2,-17-1,4-1,-2 0,-2 0,0 0,1 0,-2 0,0-1,1 0,-3 0,0 0,3 2,-2-1,-4 0,3 0,-3 0,1 0,-1-1,1 0,2 2,-3-1,11-2,-4 1,1 2,-2-1,1-1,6 0,-16 1,8 0,1 0,-1 0,-14-1,5 0,16 2,-10-1,3 0,-11 0,9 0,-5 0,-1 0,-3 0,13 0,-8 0,3 1,-9-1,11 3,-4-2,-4-2,-4 1,11 2,-6-1,3 1,-8-2,13 2,-7-1,-4 1,1 0,4-2,-3 1,-2-1,0 1,-5-2,3 1,0 0,4 2,0 1,-3-3,-7 1,1 0,4-10,0-1,0 5,-2-3,1 0,0 4,-4-45,3 12,1 18,-3-84,2 75,-3-12,3 10,4-7,-2 4,-2 31,2-3,0-13,0 6,2 1,-1 11,1-12,-1 7,0 6,0-4,-2 7,1-4,0 5,0-3,0 0,0-2,0 5,0-4,0-1,0 2,0 2,0-2,0-2,4 6,-4-6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49"/>
    </inkml:context>
    <inkml:brush xml:id="br0">
      <inkml:brushProperty name="width" value="0.05" units="cm"/>
      <inkml:brushProperty name="height" value="0.05" units="cm"/>
      <inkml:brushProperty name="color" value="#008C3A"/>
    </inkml:brush>
  </inkml:definitions>
  <inkml:trace contextRef="#ctx0" brushRef="#br0">15755 6477 16383 0 0,'-8'0'0'0'0,"5"0"0"0"0,-1 0 0 0 0,1 0 0 0 0,-1 0 0 0 0,1 0 0 0 0,-6 0 0 0 0,6 0 0 0 0,-1 0 0 0 0,1 0 0 0 0,-1 0 0 0 0,-3 0 0 0 0,3 0 0 0 0,-6 0 0 0 0,2 0 0 0 0,4 0 0 0 0,0 0 0 0 0,1 0 0 0 0,-1 0 0 0 0,1 0 0 0 0,0 0 0 0 0,-1 0 0 0 0,1 0 0 0 0,-1 0 0 0 0,1 0 0 0 0,-1 0 0 0 0,1 0 0 0 0,-1 0 0 0 0,1 0 0 0 0,-1 0 0 0 0,0 0 0 0 0,0 0 0 0 0,1 0 0 0 0,0 0 0 0 0,-1 0 0 0 0,1 0 0 0 0,-1 0 0 0 0,1 0 0 0 0,3 0-16383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8"/>
    </inkml:context>
    <inkml:brush xml:id="br0">
      <inkml:brushProperty name="width" value="0.05" units="cm"/>
      <inkml:brushProperty name="height" value="0.05" units="cm"/>
      <inkml:brushProperty name="color" value="#008C3A"/>
    </inkml:brush>
  </inkml:definitions>
  <inkml:trace contextRef="#ctx0" brushRef="#br0">16446 3523 16383 0 0,'0'4'0'0'0,"0"-1"0"0"0,0 5 0 0 0,-3-1 0 0 0,-1 1 0 0 0,0-5 0 0 0,4 5 0 0 0,-3-5 0 0 0,3 5 0 0 0,-5-5 0 0 0,2 5 0 0 0,3-5 0 0 0,-4 5 0 0 0,4-5 0 0 0,-4 1 0 0 0,4 3 0 0 0,-3-4 0 0 0,3 1 0 0 0,-4 3 0 0 0,4-3 0 0 0,-3-1 0 0 0,3 1 0 0 0,-5 3 0 0 0,5-3 0 0 0,0-1 0 0 0,-4 5 0 0 0,4-5 0 0 0,-4 5 0 0 0,4-5 0 0 0,0 4 0 0 0,0-3 0 0 0,-4 3 0 0 0,4 1 0 0 0,0 0 0 0 0,0-1 0 0 0,0 1 0 0 0,0-1 0 0 0,0-3 0 0 0,0 3 0 0 0,0 1 0 0 0,0-1 0 0 0,0-3 0 0 0,0 3 0 0 0,0 1 0 0 0,0-1 0 0 0,0-3 0 0 0,0 3 0 0 0,0 1 0 0 0,0-1 0 0 0,4-3 0 0 0,-4 3 0 0 0,3-3 0 0 0,1-1 0 0 0,0 0 0 0 0,-1 1 0 0 0,-3-1 0 0 0,4 1 0 0 0,-1-1 0 0 0,-3 1 0 0 0,4-1 0 0 0,-4 0 0 0 0,3 1 0 0 0,0-1 0 0 0,2 1 0 0 0,-2-1 0 0 0,1-3 0 0 0,-4 3 0 0 0,3 1 0 0 0,0-4 0 0 0,1 3 0 0 0,-1-3 0 0 0,1 4 0 0 0,0-4 0 0 0,-4 3 0 0 0,3-3 0 0 0,-3 3 0 0 0,4-3 0 0 0,-4 4 0 0 0,3-4 0 0 0,-3 3 0 0 0,0-3-16383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09:49.487"/>
    </inkml:context>
    <inkml:brush xml:id="br0">
      <inkml:brushProperty name="width" value="0.035" units="cm"/>
      <inkml:brushProperty name="height" value="0.035" units="cm"/>
      <inkml:brushProperty name="color" value="#3165BB"/>
    </inkml:brush>
  </inkml:definitions>
  <inkml:trace contextRef="#ctx0" brushRef="#br0">5477 1,'0'2,"0"0,0 3,-3-3,0-2,-6 0,-9 1,-41-1,37-1,20 1,-48-2,25 1,-3 4,26-3,-84 4,21-2,34-1,-50 0,-2 0,44 0,-8-3,30 2,-54-2,31 1,-3 2,30-1,-55 2,32-2,-5 2,31-1,-54 0,29 0,-1 1,30-1,-61 3,33-1,-2-1,36-2,-65 6,35-4,-4-5,4 2,-2 4,3-2,-6 3,6-1,-4 0,4 0,-2 0,2 1,1-2,1 0,0-1,1 1,3-2,-18 0,33 0,-15 0,-2 0,2 0,-1-1,1 1,-6-2,4 1,-4 0,-12 1,28-1,-13 0,25 1,-12 0,-26-2,26 2,-26-1,14 1,-4 0,21 0,-38 0,22 0,-3 1,20-1,-34 2,19-1,1 0,16-1,-34 0,18 0,-4 0,23 0,-45 0,23 0,2 0,0 0,6 0,15 0,-32 0,17 1,1-2,1 1,-3 1,1 0,-5 0,3 0,-8 0,5 0,-5 1,4-2,-3 2,3-1,-8 0,5 0,-2-1,-15 0,35 0,-16 0,4 0,-11 0,23 0,-10 0,-3 0,-11-2,24 2,-12-1,-8-1,6 1,0-3,1 2,20 1,-10 1,-20-5,12 3,-1 0,12 1,-29-2,17 1,-7 2,20-1,-41-1,21 1,-1 0,22 1,-40-1,21 0,2 3,19-2,-41 4,22-3,1 3,19-4,-37 5,21-2,-7 0,5-1,-2 0,22-2,-39 0,22 0,-3 0,3 0,-3 1,3 0,1-3,1 2,-4-2,3 1,-1-1,1 0,2 0,0 0,-3-1,3 0,-3 1,1-2,-2 3,-21-1,4 0,27 2,-14-2,-1-1,0 1,3 3,1-2,18 2,-7-1,-21 2,11-1,-1 1,12-2,-21 2,12-1,-4 2,15-2,-23 2,12-1,2 0,10-1,-21 2,11-2,-1 1,13-1,-29 2,28-3,-28 3,16-1,-7 1,21-3,-31 4,16-2,2-1,-1 0,-2-1,17 0,-34 0,2 0,28 0,-11 0,-1-2,-1 1,4 0,-1 0,1 0,0 0,0 0,2 1,-3-3,2 2,1 1,0 0,-2-2,-7 1,17 0,-8 1,3 0,-4 0,9 0,-4 0,-4-2,2 1,-4 0,2 0,11 1,-6 0,-11-2,7 2,-4 0,8 0,-17 3,9-1,-1 2,10-2,-10 4,5-3,12 15,-2-18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03.607"/>
    </inkml:context>
    <inkml:brush xml:id="br0">
      <inkml:brushProperty name="width" value="0.035" units="cm"/>
      <inkml:brushProperty name="height" value="0.035" units="cm"/>
      <inkml:brushProperty name="color" value="#00BFFF"/>
    </inkml:brush>
  </inkml:definitions>
  <inkml:trace contextRef="#ctx0" brushRef="#br0">45 1,'0'1,"-1"0,0 0,-1 1,2-1,0 3,0-1,5 30,2 39,-5-39,-6-2,2-1,2-11,0 4,-1-5,0-9,0-6,1 1,-1-2,0-3,0 2,1 1,-1-2,1 0,-1 0,1 0</inkml:trace>
  <inkml:trace contextRef="#ctx0" brushRef="#br0" timeOffset="1034">0 29,'0'3,"0"-2,2 2,1-1,16 4,15-1,-19-3,0-2,-12 0,19 1,-11 1,-3-4,-7 2,14-1,-7 1,-2 0,7-1,-12 0,5 1,3 0,-2 0,-1 2,2-2,-4-1,2 1,-1-1,-1 1,-1 0,1 0,-1 0,1 0,-6 1,3-1,-1-1,0 1,0 2,-2-2,2 0,0 0,-1 0,2 1,-1 4,0-1,0-2,0 5,0-3,0 5,0-6,1 27,0-14,-2 22,1-30,-1 43,-1-29,2-18,-3 7,3-11,-4 15,2-3,2-11,-3 6,3-4,0-3,-1 0,0 0,0 0,0 0,3 3,-2-1,0 0,0-1,0-1</inkml:trace>
  <inkml:trace contextRef="#ctx0" brushRef="#br0" timeOffset="1649">61 324,'0'1,"0"1,-1-2,1 2,1 0,-1-2,4 4,20-1,11-1,-18-2,-9 0,27 1,-11-1,-13 0,-6 2,3-2,-4 0,0-1,-4 1,2-1,-2-2,1 1,-2 3,0-2,1 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13.612"/>
    </inkml:context>
    <inkml:brush xml:id="br0">
      <inkml:brushProperty name="width" value="0.035" units="cm"/>
      <inkml:brushProperty name="height" value="0.035" units="cm"/>
      <inkml:brushProperty name="color" value="#00BFFF"/>
    </inkml:brush>
  </inkml:definitions>
  <inkml:trace contextRef="#ctx0" brushRef="#br0">95 50,'-1'0,"0"0,-1 0,1 0,0 0,-2 0,-3 0,-15-7,12 7,-16 7,13 2,6-2,4-3,-2 1,5 2,-2-2,1-4,0 2,1 6,0-3,3 4,-4-10,11 16,-7-9,5-1,-2 1,0-7,0 3,1-7,-2 4,5-12,-3 6,1-6,-2 4,-8 9,4-4,-3 3</inkml:trace>
  <inkml:trace contextRef="#ctx0" brushRef="#br0" timeOffset="946">176 1,'-1'1,"-1"1,-1 0,-1 2,2-2,0 1,-1 5,0 5,5 0,-1-7,11 25,0-15,1-3,-11-11,7 2,-4 0,-3-6,-2 2,5-1,-5 1,5-4,2-7,-7 11,4-16,-2 9,-1-3,1 3,-2-2,0 9,1-11,0 5,-1 8,0-2,0 0,0 7,0-7,0 15,0-8,1 8,0-4,2 1,-1-1,3-5,-3 1,-2-7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19.721"/>
    </inkml:context>
    <inkml:brush xml:id="br0">
      <inkml:brushProperty name="width" value="0.035" units="cm"/>
      <inkml:brushProperty name="height" value="0.035" units="cm"/>
      <inkml:brushProperty name="color" value="#00BFFF"/>
    </inkml:brush>
  </inkml:definitions>
  <inkml:trace contextRef="#ctx0" brushRef="#br0">9 83,'-2'0,"1"0,0 0,-2 0,1 5,2-4,0 5,7 31,0-6,-3-16,-5-8,2-3,-1 4,-2-10,2 2,-2-14,1 9,0-8,1 10,2-17,-1 9,2 1,-3 9,6-13,-3 6,-1 8,1-4,2 3,-1-1,-5 6,1-4</inkml:trace>
  <inkml:trace contextRef="#ctx0" brushRef="#br0" timeOffset="580">86 104,'-3'0,"1"0,1 0,-1 5,2 0,1 20,0 1,-1-15,7-3,-6-5,3 2,-1-1,-4-7,2 3,-2-3,1-4,0 6,5-15,-4 8,2-6,-3 13,5-17,-3 8,0 7,-2 2,6-6,-6 7,5-1,-5 1</inkml:trace>
  <inkml:trace contextRef="#ctx0" brushRef="#br0" timeOffset="1226">162 157,'-1'0,"0"0,-1 1,2-1,0 1,1 1,1 0,0 0,21 1,-6-6,-6-7,-7 6,-1-7,-3 11,-3-14,2 8,-1 4,0-2,-3 4,2-2,0 2,0-1,-1 2,2 0,-2 5,1-4,1 5,3 7,-1-12,1 6,5 5,-4-4,5-2,-3 1,4-7,6 2,-8-2,1-6,2-3,-5 5,3-2,-7 5</inkml:trace>
  <inkml:trace contextRef="#ctx0" brushRef="#br0" timeOffset="1801">284 102,'-1'0,"-1"0,1 0,1 3,0 2,0 1,7 32,-4-20,-2-9,2 3,-2-8,1-2,-2-1,1 0,0-9,-1 4,0-9,0 4,2-4,0 3,2-1,-1 0,6 1,-4 6,-2 2,0 7,-2-4,4 9,-2-4,1 8,-3-11,5 18,-3-11,-2 3,-1-11,4 12,-3-6,2-12,-3 4</inkml:trace>
  <inkml:trace contextRef="#ctx0" brushRef="#br0" timeOffset="2302">438 1,'-1'1,"-1"-1,0 2,1-1,0 3,1 0,0 3,0 42,0-28,1-2,-1-15,2 25,-1-14,3-5,-4-10,4 17,-1-9,-4-6,2 2,2-1,-1 0,-2-3</inkml:trace>
  <inkml:trace contextRef="#ctx0" brushRef="#br0" timeOffset="2609">399 131,'1'0,"3"0,15-2,13-1,-17 1,-4-2,-6 4,8-2,-4 0,-9 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25.692"/>
    </inkml:context>
    <inkml:brush xml:id="br0">
      <inkml:brushProperty name="width" value="0.035" units="cm"/>
      <inkml:brushProperty name="height" value="0.035" units="cm"/>
      <inkml:brushProperty name="color" value="#00BFFF"/>
    </inkml:brush>
  </inkml:definitions>
  <inkml:trace contextRef="#ctx0" brushRef="#br0">31 44,'-2'4,"2"-3,-1 1,1-1,0 2,6 27,-4-17,-1-7,6 18,-6-21,7 43,-3-23,2 23,-10-37,3-8,-2 4,-1-14,1 7,2 2</inkml:trace>
  <inkml:trace contextRef="#ctx0" brushRef="#br0" timeOffset="595">4 85,'-4'0,"4"-1,2-2,20-24,1 11,-12 9,-2 7,0-4,-4 9,2-5,-5 10,2-4,-2 6,0-4,-1 5,0-2,-6 1,3-2,-3-4,2 2,-6-3,-3 2,7-6,-8-1,8 0,-3 0,9 0,-5 0,3 0,1 0</inkml:trace>
  <inkml:trace contextRef="#ctx0" brushRef="#br0" timeOffset="1180">170 65,'-1'0,"-1"2,0 0,0 0,0 0,0 2,1 0,-1 21,17 1,2-27,-10 1,-6-1,3-1,17-7,-15 5,-4 2,2-4,-1 3,-5-4,2 6,-4-8,3 3,-6 3,6 2,-10-3,6 2,-1 4,5-2,1 0</inkml:trace>
  <inkml:trace contextRef="#ctx0" brushRef="#br0" timeOffset="1783">343 42,'-2'1,"-2"2,-1 0,-2-2,-15 4,6-1,8-1,8-1,-3 0,7 5,8-1,-9-5,15 4,-8-2,2-3,-8 1,8 2,-5-1,-7-1,2 0,-11 4,8-4,-11 8,7-4,-6 2,10-6,-12 8,6-4,5 0,2-5,-6 5,3-3,3-2</inkml:trace>
  <inkml:trace contextRef="#ctx0" brushRef="#br0" timeOffset="2146">401 42,'-1'1,"0"2,-1 0,0 0,-3 42,7-16,-2-25,3 9,-3-13</inkml:trace>
  <inkml:trace contextRef="#ctx0" brushRef="#br0" timeOffset="2521">398 0,'-2'2,"-1"0,0 0,2 0,1-2</inkml:trace>
  <inkml:trace contextRef="#ctx0" brushRef="#br0" timeOffset="2832">491 13,'-1'1,"-1"1,1-1,0 1,-1 0,1 1,-1 2,0 3,0 42,3-18,-1-30,0 12,2-5,-1 3,1-12,-1 5,1-8,-2 3</inkml:trace>
  <inkml:trace contextRef="#ctx0" brushRef="#br0" timeOffset="3182">451 96,'1'0,"3"0,1 0,20-2,-3 0,-12 1,-7 1,-3 0,11-1,-11 1</inkml:trace>
  <inkml:trace contextRef="#ctx0" brushRef="#br0" timeOffset="3569">575 72,'-2'0,"0"0,2 1,0 3,0 0,6 16,1 3,-3-14,2-11,-6 2</inkml:trace>
  <inkml:trace contextRef="#ctx0" brushRef="#br0" timeOffset="4003">587 6,'-1'2,"-1"0,0 0,0 1,2-1,0-2</inkml:trace>
  <inkml:trace contextRef="#ctx0" brushRef="#br0" timeOffset="4839">691 54,'-2'2,"0"-1,0 1,1 0,-1 1,-1 0,1 2,-8 17,7-12,1-5,2 12,5-8,-3-3,5-6,-3 4,1-5,-1 2,-1-3,1 1,0-1,0 1,1-1,-2 0,-1-2,1 2,-1-4,0 2,-2 3,0-3,1-8,-1 10,3-25,-7 20,3 6,-8 1,6 0,-4 5,6-5,-6 5,3-2,4-3</inkml:trace>
  <inkml:trace contextRef="#ctx0" brushRef="#br0" timeOffset="5671">801 61,'-2'0,"1"0,-1 0,-1 0,1 3,2-1,0 3,0 1,3 27,-2-17,-1-22,0 12,0 0,0 0,-2-5,1 0,2-4,-1 1,0-5,0 6,5-12,-3 6,3-2,-4 7,8-11,-6 6,2 3,-4 2,2-3,0 1,-3 6,1-3,2 6,-1-2,3 4,-4-6,7 10,-5-4,3-1,-2-1,-3 4,2-2,-3 3,2-1,-2-5,2 1,-2-4,1 2,-1-5,0 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34.247"/>
    </inkml:context>
    <inkml:brush xml:id="br0">
      <inkml:brushProperty name="width" value="0.035" units="cm"/>
      <inkml:brushProperty name="height" value="0.035" units="cm"/>
      <inkml:brushProperty name="color" value="#00BFFF"/>
    </inkml:brush>
  </inkml:definitions>
  <inkml:trace contextRef="#ctx0" brushRef="#br0">29 2,'0'2,"-1"-2,-1 2,0 0,0 0,0 0,1 1,-9 20,6-3,2-12,1 0,0 0,4-2,-2 2,2-5,-1 2,5-3,-4 2,6-7,-4 4,-2-2,1 0,10-3,-5 2,-2-3,-4 4,5-12,-1 6,-10-2,4 7,-5-11,3 5,-4 0,3 5,-9-9,4 5,0 6,0-2,2 5,4-2,-6 7,2-5,6 4,-1-6</inkml:trace>
  <inkml:trace contextRef="#ctx0" brushRef="#br0" timeOffset="756">148 22,'-1'1,"-1"2,0 0,0 1,0 1,0 13,0-1,1-8,-1-2,2-6,1 4,-1-3,2-7,-2 5,3-12,-1 6,3-5,-2 3,2-5,-1 4,4 2,4-7,-11 14,4-7,2 6,-2-3,-3 9,4 7,-6-10,0 14,0-12,0 5,0 5,0-3,1 0,1 2,-2-8,5 0,-5-5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4:36.079"/>
    </inkml:context>
    <inkml:brush xml:id="br0">
      <inkml:brushProperty name="width" value="0.035" units="cm"/>
      <inkml:brushProperty name="height" value="0.035" units="cm"/>
      <inkml:brushProperty name="color" value="#00BFFF"/>
    </inkml:brush>
  </inkml:definitions>
  <inkml:trace contextRef="#ctx0" brushRef="#br0">76 1,'0'1,"-1"0,0 1,-1 2,2 2,0 0,2 35,-1-22,-3-6,1 3,1-2,-1 0,-6 29,4-34,2-8,0 5,1-6,0 0</inkml:trace>
  <inkml:trace contextRef="#ctx0" brushRef="#br0" timeOffset="316">1 128,'-1'2,"2"-2,2-1,2 0,27-7,12 1,-24 4,-14 1,6-1,-14 5,7-3,-5 1</inkml:trace>
  <inkml:trace contextRef="#ctx0" brushRef="#br0" timeOffset="1226">232 92,'-1'0,"-1"0,2 0,-3 0,-1 0,-1 0,-25 6,14 6,9-8,5 7,1 1,0-8,0 3,3-3,-1 2,7-5,5-4,-7 0,3-10,-6 10,4-11,-2 6,0-4,-4 9,7-10,-5 5,-3 7,1 0,-1 1,0 12,0-12,3 20,-1-9,2 1,-3-10,7 14,-4-8,-4-8</inkml:trace>
  <inkml:trace contextRef="#ctx0" brushRef="#br0" timeOffset="1807">322 78,'0'2,"-2"0,0 0,0 3,2 0,4 19,-1 12,-1-18,-3-2,1 0,2-4,-1 0,2-4,1 4,-4-10,2 6,-2-13,1 6,2-2,-3 1</inkml:trace>
  <inkml:trace contextRef="#ctx0" brushRef="#br0" timeOffset="2341">303 85,'-1'3,"4"-5,1 2,27 2,-11 5,-10-4,-6 4,3-3,-7 1,4 1,-14 7,-1-5,6-5,-3 1,3-1,-4-1,4-1,2 0,4 0,-2-1,1 0</inkml:trace>
  <inkml:trace contextRef="#ctx0" brushRef="#br0" timeOffset="3342">421 110,'-2'1,"1"0,1 1,0 1,1 0,1-1,2 2,23 1,-9-5,-9 0,0-6,-5 5,3-9,-5 8,1-5,-1 3,-9 0,6 0,-6-3,6 6,-10-6,6 3,-7 4,10-1,-13 2,5 6,9-6,-5 11,2-6,3 3,-1-2,3 4,-1-11,5 20,-4-11,9-3,-6 2,7-4,3-1,-12-2,6 1,-10-7,2 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6:51.736"/>
    </inkml:context>
    <inkml:brush xml:id="br0">
      <inkml:brushProperty name="width" value="0.035" units="cm"/>
      <inkml:brushProperty name="height" value="0.035" units="cm"/>
      <inkml:brushProperty name="color" value="#FA0684"/>
    </inkml:brush>
  </inkml:definitions>
  <inkml:trace contextRef="#ctx0" brushRef="#br0">1 1,'0'4,"4"6,1 3,23 9,8 10,-19-17,-8 2,-5-11,16 17,-9-9,-2-4,-6-7,9 11,-5-6,-2-9,-4 1,6 2,-6-2,3 6,-1-3,2 4,-5-7,9 11,-4-6,-5 4,3-3,-4-8,1 2</inkml:trace>
  <inkml:trace contextRef="#ctx0" brushRef="#br0" timeOffset="942">269 11,'-2'2,"-3"0,1-2,2 0,-1 0,-3 6,-12 2,-8 14,0 4,14-14,-2 11,2-7,-5 0,3-1,-2-3,-2 3,11-10,-6 4,-11 0,23-7,0-1,5 3,-4-4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7:01.122"/>
    </inkml:context>
    <inkml:brush xml:id="br0">
      <inkml:brushProperty name="width" value="0.035" units="cm"/>
      <inkml:brushProperty name="height" value="0.035" units="cm"/>
      <inkml:brushProperty name="color" value="#FA0684"/>
    </inkml:brush>
  </inkml:definitions>
  <inkml:trace contextRef="#ctx0" brushRef="#br0">76 28,'-3'0,"1"-1,0-4,0-1,2 1,-4 0,1 3,0 1,3-2,-4 20,-3 18,-3 6,4-3,2-20,3-18,-1 10,-7 28,6-23,2-10,-2 4,2-15,-2 8,3 0,-1 0,2-1,-1 1,-2-5,2 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7:24.536"/>
    </inkml:context>
    <inkml:brush xml:id="br0">
      <inkml:brushProperty name="width" value="0.035" units="cm"/>
      <inkml:brushProperty name="height" value="0.035" units="cm"/>
      <inkml:brushProperty name="color" value="#FA0684"/>
    </inkml:brush>
  </inkml:definitions>
  <inkml:trace contextRef="#ctx0" brushRef="#br0">151 1,'-1'0,"-1"2,-1 0,3 5,0 7,3 27,-2-21,1 42,-5-22,2-23,-1 4,2-21,-9 30,5-15,3-14,-2 7,4-13,-2 7,1-2</inkml:trace>
  <inkml:trace contextRef="#ctx0" brushRef="#br0" timeOffset="333">219 19,'0'1,"0"5,0 2,0 1,4 36,-3-23,8 50,-3-21,-5-41,-2 13,1-16,0 1,0-6,0-2</inkml:trace>
  <inkml:trace contextRef="#ctx0" brushRef="#br0" timeOffset="698">19 124,'0'3,"-2"-2,2 2,1 0,6-2,5-1,90-3,-81 2,37-1,-23-2,8 1,-19-1,8-1,-31 5,15-1,-13-1,6-1,-17 5,8-2</inkml:trace>
  <inkml:trace contextRef="#ctx0" brushRef="#br0" timeOffset="1043">7 186,'-1'0,"-4"0,10 0,2 0,48 3,30-5,-19-2,-34 2,-15-1,5 0,-27 3,5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69"/>
    </inkml:context>
    <inkml:brush xml:id="br0">
      <inkml:brushProperty name="width" value="0.05" units="cm"/>
      <inkml:brushProperty name="height" value="0.05" units="cm"/>
      <inkml:brushProperty name="color" value="#008C3A"/>
    </inkml:brush>
  </inkml:definitions>
  <inkml:trace contextRef="#ctx0" brushRef="#br0">14473 1621 16383 0 0,'2'0'0'0'0,"1"0"0"0"0,-1 0 0 0 0,0 0 0 0 0,1 0 0 0 0,2 0 0 0 0,-3 0 0 0 0,0 0 0 0 0,3 0 0 0 0,-3 0 0 0 0,1 0 0 0 0,-1 0 0 0 0,0 0 0 0 0,1 0 0 0 0,-1 0 0 0 0,0 3 0 0 0,3 2 0 0 0,-3-5 0 0 0,0 3 0 0 0,0 0 0 0 0,0-1 0 0 0,0 1 0 0 0,0 0 0 0 0,1-1 0 0 0,-1-2 0 0 0,0 3 0 0 0,-2 0 0 0 0,2-1 0 0 0,1-2 0 0 0,-3 3 0 0 0,2-3 0 0 0,-2 3 0 0 0,2-1 0 0 0,0-2 0 0 0,-2 3 0 0 0,3 0 0 0 0,-1-2 0 0 0,0 2 0 0 0,1 0 0 0 0,-3-1 0 0 0,2 1 0 0 0,-2-1 0 0 0,2 1 0 0 0,0 0 0 0 0,-2-1 0 0 0,3 1 0 0 0,-3 0 0 0 0,2-1 0 0 0,0 1 0 0 0,-2 0 0 0 0,0-1 0 0 0,3 1 0 0 0,-3 0 0 0 0,0-1 0 0 0,0 1 0 0 0,2 0 0 0 0,-2-1 0 0 0,0 1 0 0 0,0 0 0 0 0,0-1 0 0 0,0 1 0 0 0,0 0 0 0 0,0-1 0 0 0,0 1 0 0 0,0-1 0 0 0,0 1 0 0 0,0 0 0 0 0,0-1 0 0 0,0 1 0 0 0,0 0 0 0 0,0-1 0 0 0,0 0 0 0 0,0 1 0 0 0,0-1 0 0 0,-3 1 0 0 0,1-3 0 0 0,2 3 0 0 0,-2-1 0 0 0,0-2 0 0 0,-1 3 0 0 0,1 0 0 0 0,0-1 0 0 0,-1-2 0 0 0,1 3 0 0 0,0-3 0 0 0,-1 3 0 0 0,1-1 0 0 0,0-2 0 0 0,-3 3 0 0 0,2-3 0 0 0,1 3 0 0 0,0-3 0 0 0,-1 2 0 0 0,1-2 0 0 0,0 0 0 0 0,0 0 0 0 0,0 3 0 0 0,0-3 0 0 0,0 3 0 0 0,-1-3 0 0 0,1 0 0 0 0,0 0 0 0 0,-1 0 0 0 0,1 2 0 0 0,0-2 0 0 0,-1 0 0 0 0,1 0 0 0 0,0 0 0 0 0,0 0 0 0 0,-1 0 0 0 0,1 0 0 0 0,0 0 0 0 0,-1 0 0 0 0,1 0 0 0 0,0 0 0 0 0,-1 0 0 0 0,3 0-16383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7:30.393"/>
    </inkml:context>
    <inkml:brush xml:id="br0">
      <inkml:brushProperty name="width" value="0.035" units="cm"/>
      <inkml:brushProperty name="height" value="0.035" units="cm"/>
      <inkml:brushProperty name="color" value="#FA0684"/>
    </inkml:brush>
  </inkml:definitions>
  <inkml:trace contextRef="#ctx0" brushRef="#br0">68 4,'-2'0,"-6"0,-2 3,3-1,0 1,0 2,3 0,-13 29,12-9,4-20,7 16,-4-9,11 5,-12-16,16 23,-8-11,3-11,-11-1,20 4,-10-1,-1-10,-9 6,22-10,-11 5,-4-10,1 6,-3-12,2 7,-8-6,5 3,-4 1,1 1,-6 5,3-1,-3 7,2-3,-1 7,-4-1,5 1,-7 1,6-1,-14 4,14-3,-20 4,17-3,-7 1,-2 3,2-1,14-3,-1-2</inkml:trace>
  <inkml:trace contextRef="#ctx0" brushRef="#br0" timeOffset="1066">803 0,'0'4,"-2"0,-4 3,6-4,2 34,5 12,-4-19,-1-17,-4-13,2 5,0 4,0-2,-3-9,3 4,0-2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7:33.083"/>
    </inkml:context>
    <inkml:brush xml:id="br0">
      <inkml:brushProperty name="width" value="0.035" units="cm"/>
      <inkml:brushProperty name="height" value="0.035" units="cm"/>
      <inkml:brushProperty name="color" value="#FA0684"/>
    </inkml:brush>
  </inkml:definitions>
  <inkml:trace contextRef="#ctx0" brushRef="#br0">0 1,'0'11,"0"-5,11 22,-1 3,-5-16,-4-9,-1-3,2 6,0-4,-2-7,1 3,2 0,1 0,-4-1,6 3,-2-1,6-1,-3 0,13-4,-8 2,8-2,-4 0,8 1,-5 1,7-5,13-1,-35 6,32-7,-32 7,15-4,-7 9,3-4,-13 0,7 2,-7-2,2 0,-1 0,0 0,-3 0,2 0,1-2,-1 2,-1 0,-4 0,2 0,-3 0,1 0,1 0,0 2,1-2,-1-6,0 4,0-5,1 4,-3-6,3 7,-5-13,3 7,-1 2,4 4,-5-6,2 3,2 5,1 0,0-1,0 0,-2-1,2 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17:42.635"/>
    </inkml:context>
    <inkml:brush xml:id="br0">
      <inkml:brushProperty name="width" value="0.035" units="cm"/>
      <inkml:brushProperty name="height" value="0.035" units="cm"/>
      <inkml:brushProperty name="color" value="#FA0684"/>
    </inkml:brush>
  </inkml:definitions>
  <inkml:trace contextRef="#ctx0" brushRef="#br0">15 0,'-2'2,"-2"0,1-2,0 0,1 1,2 0,0 5,0-1,3 31,4-6,-4-17,2 0,-3 0,0-9,1 3,-8-2,4-1,0-5,1 1,0 4,-1-1,2-4,-1 1,4-2,3 2,-6 0,10-1,-9 1,14-2,-8 2,6-1,-11 1,24 0,-14-1,14-1,-24 1,42-3,-21 2,6 0,-6 0,5 1,-27 1,36-2,-19 1,-10 2,4-1,-6 0,3 0,-8-1,5 1,-6-2,2 1,-2 1,0 0,-1-2,0 2,0-1,0-3,0 2,-3-1,1 0,-2-9,1 5,4 3,-2-1,2-12,-1 10,6-27,-6 24,0 8,0 1,0 0,0 4,0 1,0-1,0-1,0-2,0 3,0-1,0-2,0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0:18.341"/>
    </inkml:context>
    <inkml:brush xml:id="br0">
      <inkml:brushProperty name="width" value="0.035" units="cm"/>
      <inkml:brushProperty name="height" value="0.035" units="cm"/>
      <inkml:brushProperty name="color" value="#008500"/>
    </inkml:brush>
  </inkml:definitions>
  <inkml:trace contextRef="#ctx0" brushRef="#br0">4 8,'-2'0,"1"4,1-2,0 2,1-2,6 7,33 16,-9-5,-15-9,62 42,-47-25,-18-16,-3-2,-7-7,11 12,-6-7,-8-6,1 0,2 2,0-1,-6-2,3-1,0 3,0-2,0-1,0 0</inkml:trace>
  <inkml:trace contextRef="#ctx0" brushRef="#br0" timeOffset="602">265 1,'-2'0,"-2"0,-1 3,4 1,-4 3,-35 43,6-12,31-36,-14 18,2-7,0 2,5-4,-2 1,8-6,-4 3,9-6,-4 1,4-4,-4 5,3-5,-3 7,3-5,-3 6,3-8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0:20.377"/>
    </inkml:context>
    <inkml:brush xml:id="br0">
      <inkml:brushProperty name="width" value="0.035" units="cm"/>
      <inkml:brushProperty name="height" value="0.035" units="cm"/>
      <inkml:brushProperty name="color" value="#008500"/>
    </inkml:brush>
  </inkml:definitions>
  <inkml:trace contextRef="#ctx0" brushRef="#br0">32 19,'0'1,"-3"-1,1 3,-1 1,0 1,0 1,3 29,0 19,0-29,0 0,0-20,-2 35,1-17,-4-11,5-11,-5 16,2-8,3-8,-1 4,2-7,-1 3,-1 0,0 0,1-1</inkml:trace>
  <inkml:trace contextRef="#ctx0" brushRef="#br0" timeOffset="986">804 1,'-2'0,"0"0,-1 0,-1 4,2 2,1 3,1 37,0 14,0-51,0 24,-3-11,1 2,2-8,-1 3,-4-8,3 3,-1-11,0 5,2-10,-1 6,4-6,-2 3,0-1</inkml:trace>
  <inkml:trace contextRef="#ctx0" brushRef="#br0" timeOffset="1417">909 29,'-2'0,"-2"3,-1 6,3 1,-1 1,-1 68,2-41,1-17,0 7,-2-16,1 7,0-14,0 5,1-10,0 5,0-4,1 1,0-2,0 0</inkml:trace>
  <inkml:trace contextRef="#ctx0" brushRef="#br0" timeOffset="1869">686 154,'-1'2,"-1"1,-1-2,1 1,5-2,2 0,38-5,19-3,-31 3,-12 4,-18 1,36-3,-19 1,-8 0,3 1,-17 1,8 0,-3 0,-1 0,0 0</inkml:trace>
  <inkml:trace contextRef="#ctx0" brushRef="#br0" timeOffset="2207">692 228,'-1'0,"-2"2,0-2,7 0,9 0,72-4,-25 1,-49 2,51 0,-50 0,-7 0,-5 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0:43.486"/>
    </inkml:context>
    <inkml:brush xml:id="br0">
      <inkml:brushProperty name="width" value="0.035" units="cm"/>
      <inkml:brushProperty name="height" value="0.035" units="cm"/>
      <inkml:brushProperty name="color" value="#008500"/>
    </inkml:brush>
  </inkml:definitions>
  <inkml:trace contextRef="#ctx0" brushRef="#br0">22 1,'-1'1,"-3"-1,1 0,0 0,2 0,-1 3,2 3,0 1,-1 18,-1 5,-1-17,2-7,2-5,-1 3,0-1,0 0,0-1,0-2,1 2,0-1,5 0,-3 1,3-1,-1-1,7 0,-4 0,10 0,-7 0,10 4,-5-2,8 1,-4 0,8-1,14 2,-36-3,17 2,1-4,-2 2,-3-4,-1 1,-9 1,4 0,-10-3,5 2,-13 3,6-1,2 3,-3-2,0-1,0-1,-3 0,3 1,-6-15,4 8,-2-9,0 4,2 3,0 5,-2-12,1 7,3 3,-1 4,2-7,-1 3,1 8,-1-2,0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0:50.832"/>
    </inkml:context>
    <inkml:brush xml:id="br0">
      <inkml:brushProperty name="width" value="0.035" units="cm"/>
      <inkml:brushProperty name="height" value="0.035" units="cm"/>
      <inkml:brushProperty name="color" value="#008500"/>
    </inkml:brush>
  </inkml:definitions>
  <inkml:trace contextRef="#ctx0" brushRef="#br0">30 6,'0'0,"-1"0,-2 0,-2 2,3 0,1-1,0 0,-1 1,-1 3,1-4,1 4,-3 21,3 6,0-17,2-19,-1 10,-3 10,3-13,0-1,6-4,8 1,-7 0,7-1,-5 0,4 0,-2 0,-2 1,0 0,7 0,-5 1,9 3,-5-2,3 0,-1 1,5-3,-4 0,-7 1,48 0,-50 0,-8 0,6-1,-3 0,-1 1,-2 0,7 0,-5 0,1 0,-1 0,1 0,2 1,-3-1,-2 0,0 0,-4-8,0-11,1 10,1-7,0 3,-4 5,1-1,2 3,0-1,0 3,0-3,0 7,0-3,2 4,0-3,3 6,-3-2,0-1,0-1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1:00.063"/>
    </inkml:context>
    <inkml:brush xml:id="br0">
      <inkml:brushProperty name="width" value="0.035" units="cm"/>
      <inkml:brushProperty name="height" value="0.035" units="cm"/>
      <inkml:brushProperty name="color" value="#008500"/>
    </inkml:brush>
  </inkml:definitions>
  <inkml:trace contextRef="#ctx0" brushRef="#br0">49 1,'0'3,"0"2,2 25,-1-14,1 24,-2-22,0-10,-1-4,1 0,-4-3,2 2,2-1,-2 0,2-2,-1 2,2 2,-1-4</inkml:trace>
  <inkml:trace contextRef="#ctx0" brushRef="#br0" timeOffset="874">2 108,'-1'0,"1"2,0 0,0-1,0 2,0 1,0 0,4 10,2 8,2-8,-4-7,-3-7,0 4,3-8,-2 4,3 0,2-3,-6 3,2-1,2-3,-2 2,0-1,4-1,-6 3,2-2,1 0,-1-1,0 3,0-1,-1-1,2 0,-3 2,5-3,-3 2,-3 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1:04.071"/>
    </inkml:context>
    <inkml:brush xml:id="br0">
      <inkml:brushProperty name="width" value="0.035" units="cm"/>
      <inkml:brushProperty name="height" value="0.035" units="cm"/>
      <inkml:brushProperty name="color" value="#008500"/>
    </inkml:brush>
  </inkml:definitions>
  <inkml:trace contextRef="#ctx0" brushRef="#br0">91 19,'0'0,"0"0,-2-2,-2 1,-15-5,-5 4,5 6,10-4,5 6,-3-3,8 3,-4-1,7 3,-3-2,5 2,-3-1,13 5,-7-19,-8 6,8-12,-4 6,-2-5,-2 8,4-8,-2 4,-4 6,1 0,1 0,-1-1,0 7,1-4,1-2,-1 2,-3 4,1-2,-1 3,2-5,-3 9,1-5,2 4,0-8,-3 16,3-8,-3 12,2-8,0 8,1-20,0 31,0-17,1-5,0 1,-2-8,1 3,0-7,0 3,6-3,0-6,-3 4,4-2,-4 1,5 0,-3 0,-6 7,1-2</inkml:trace>
  <inkml:trace contextRef="#ctx0" brushRef="#br0" timeOffset="1110">136 85,'-1'1,"-1"1,2-5,2 0,15-22,-4 12,-2 10,-5 2,-2 5,-4-3,7 4,-7-5,3 8,-1-3,-4 6,2-11,-3 19,-3-3,6-16,-3 7,-5-4,3 3,1-4,-2 3,5-5,-1 2,2-6,-1 4,2-4,6-4,-3 4,6 3,-5 0,7 1,8 0,-17 0,9 0,-11 2,-1-2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2:47.524"/>
    </inkml:context>
    <inkml:brush xml:id="br0">
      <inkml:brushProperty name="width" value="0.035" units="cm"/>
      <inkml:brushProperty name="height" value="0.035" units="cm"/>
      <inkml:brushProperty name="color" value="#008500"/>
    </inkml:brush>
  </inkml:definitions>
  <inkml:trace contextRef="#ctx0" brushRef="#br0">114 1,'-4'0,"2"0,-2 0,2 0,-1 0,-11 0,-6 12,-1 5,12-9,-12 36,12-18,4-14,10-4,-5 2,5-4,-3 2,9-1,-5 0,6-5,-2 3,6-5,-4 2,-12-4,7 2,21-2,-8-22,-8 0,-12 20,5-17,-1 9,-8-1,4 11,-4-18,3 10,-6 5,6 4,-9-10,5 6,-1 5,5 0,-6 1,3-1,9 4,-5-4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0"/>
    </inkml:context>
    <inkml:brush xml:id="br0">
      <inkml:brushProperty name="width" value="0.05" units="cm"/>
      <inkml:brushProperty name="height" value="0.05" units="cm"/>
      <inkml:brushProperty name="color" value="#008C3A"/>
    </inkml:brush>
  </inkml:definitions>
  <inkml:trace contextRef="#ctx0" brushRef="#br0">14952 1584 16383 0 0,'-2'0'0'0'0,"-3"0"0"0"0,4 0 0 0 0,-4 0 0 0 0,2 2 0 0 0,1 1 0 0 0,0 0 0 0 0,-1-1 0 0 0,1 1 0 0 0,0 0 0 0 0,0-1 0 0 0,0 1 0 0 0,0 0 0 0 0,2-1 0 0 0,-3 1 0 0 0,1 0 0 0 0,0-1 0 0 0,2 0 0 0 0,-2 0 0 0 0,-1 1 0 0 0,3 0 0 0 0,-2-1 0 0 0,2 1 0 0 0,-2 0 0 0 0,2-1 0 0 0,-2 1 0 0 0,2 0 0 0 0,-2-1 0 0 0,2 1 0 0 0,0 0 0 0 0,0-1 0 0 0,-2 1 0 0 0,2 0 0 0 0,-3-1 0 0 0,3 1 0 0 0,0 0 0 0 0,-2-1 0 0 0,2 1 0 0 0,0 0 0 0 0,0-1 0 0 0,0 1 0 0 0,0-1 0 0 0,0 1 0 0 0,0 0 0 0 0,0-1 0 0 0,0 1 0 0 0,0 0 0 0 0,0-1 0 0 0,0 1 0 0 0,0 0 0 0 0,0-1 0 0 0,0 1 0 0 0,0-1 0 0 0,0 0 0 0 0,0 1 0 0 0,0 0 0 0 0,0-1 0 0 0,0 1 0 0 0,0 0 0 0 0,2-1 0 0 0,1 1 0 0 0,-1 0 0 0 0,0-3 0 0 0,0 2 0 0 0,0 1 0 0 0,0-3 0 0 0,-2 2 0 0 0,2-2 0 0 0,1 3 0 0 0,-1-3 0 0 0,0 3 0 0 0,0-1 0 0 0,1-2 0 0 0,-1 3 0 0 0,-1-3 0 0 0,1 0 0 0 0,1 0 0 0 0,-1 3 0 0 0,0-3 0 0 0,1 0 0 0 0,2 0 0 0 0,-3 0 0 0 0,0 0 0 0 0,-1 0 0 0 0,2 0 0 0 0,-1 0 0 0 0,0 0 0 0 0,0 0 0 0 0,1 0 0 0 0,-1 0 0 0 0,0 0 0 0 0,1 0 0 0 0,-2 0 0 0 0,1 0 0 0 0,0 0 0 0 0,1 0 0 0 0,-1 0 0 0 0,0 0 0 0 0,1 0 0 0 0,-1-3 0 0 0,0 0 0 0 0,-2 1 0 0 0,2-1 0 0 0,-2 0 0 0 0,2 3 0 0 0,-2-6 0 0 0,2 4 0 0 0,-2-1 0 0 0,0 0 0 0 0,2 1 0 0 0,-2-4 0 0 0,0 3 0 0 0,3-3 0 0 0,-3 4 0 0 0,0 0 0 0 0,0-4 0 0 0,0 3 0 0 0,0-3 0 0 0,2 4 0 0 0,-2-1 0 0 0,0-3 0 0 0,0 3 0 0 0,0-3 0 0 0,0-2 0 0 0,0 5 0 0 0,0-3 0 0 0,0 3 0 0 0,0 1 0 0 0,0-1 0 0 0,0 0 0 0 0,0-3 0 0 0,0 4 0 0 0,0-1 0 0 0,0 0 0 0 0,0 1 0 0 0,0-1 0 0 0,0-4 0 0 0,0 4 0 0 0,0 0 0 0 0,0 1 0 0 0,0-1 0 0 0,0 0 0 0 0,-2 1 0 0 0,2-1 0 0 0,-3 0 0 0 0,1 1 0 0 0,2-1 0 0 0,-2 3 0 0 0,0-3 0 0 0,2 1 0 0 0,-2 2 0 0 0,2-3 0 0 0,-2 3 0 0 0,-1 0 0 0 0,3-3 0 0 0,-2 3 0 0 0,2-3 0 0 0,-2 3 0 0 0,0-2 0 0 0,-1 2 0 0 0,1 0 0 0 0,0 0 0 0 0,0 0 0 0 0,2-3 0 0 0,0 3-16383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2:56.013"/>
    </inkml:context>
    <inkml:brush xml:id="br0">
      <inkml:brushProperty name="width" value="0.035" units="cm"/>
      <inkml:brushProperty name="height" value="0.035" units="cm"/>
      <inkml:brushProperty name="color" value="#008500"/>
    </inkml:brush>
  </inkml:definitions>
  <inkml:trace contextRef="#ctx0" brushRef="#br0">5 0,'-1'3,"1"-2,-2 3,2-1,0-2,0 1,0 3,0-1,-1 25,0-15,2 3,-1-4,6 32,-5-32,-1-8,1 4,-2-13,1 5,0 4,0-2,2 1,-2-3,-3 7,2-5,3-11,-2 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03.026"/>
    </inkml:context>
    <inkml:brush xml:id="br0">
      <inkml:brushProperty name="width" value="0.035" units="cm"/>
      <inkml:brushProperty name="height" value="0.035" units="cm"/>
      <inkml:brushProperty name="color" value="#F4840B"/>
    </inkml:brush>
  </inkml:definitions>
  <inkml:trace contextRef="#ctx0" brushRef="#br0">11 26,'-3'0,"1"0,0 0,-1 0,3 1,0 5,1-4,33 13,1 7,3 4,-20-13,3 4,-19-16,36 28,-19-14,-3 0,0-1,-9-5,4 2,-14-11,7 5,-7-7,4 2,-4 0,3 0</inkml:trace>
  <inkml:trace contextRef="#ctx0" brushRef="#br0" timeOffset="429">262 0,'-2'2,"-3"3,3-2,-3 2,-2 2,-26 29,19-21,-18 18,11-9,4-10,-1 5,7-4,-3 0,9-6,-5 3,4-2,-1-1,-4 4,2-3,7-3,2-7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21.380"/>
    </inkml:context>
    <inkml:brush xml:id="br0">
      <inkml:brushProperty name="width" value="0.035" units="cm"/>
      <inkml:brushProperty name="height" value="0.035" units="cm"/>
      <inkml:brushProperty name="color" value="#F4840B"/>
    </inkml:brush>
  </inkml:definitions>
  <inkml:trace contextRef="#ctx0" brushRef="#br0">20 0,'-2'3,"-2"-3,-3 0,5 2,2 5,0 6,0 4,2 90,-1-58,-4-36,3-4,-2 17,1-23,-1 1,2-4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22.806"/>
    </inkml:context>
    <inkml:brush xml:id="br0">
      <inkml:brushProperty name="width" value="0.035" units="cm"/>
      <inkml:brushProperty name="height" value="0.035" units="cm"/>
      <inkml:brushProperty name="color" value="#F4840B"/>
    </inkml:brush>
  </inkml:definitions>
  <inkml:trace contextRef="#ctx0" brushRef="#br0">51 1,'-3'0,"-4"0,3 0,1 0,1 8,2 2,0-4,0 10,-6 72,2-23,1-32,-3-24,4 0,2 1,-9-13,7 3,4-3,-2 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23.150"/>
    </inkml:context>
    <inkml:brush xml:id="br0">
      <inkml:brushProperty name="width" value="0.035" units="cm"/>
      <inkml:brushProperty name="height" value="0.035" units="cm"/>
      <inkml:brushProperty name="color" value="#F4840B"/>
    </inkml:brush>
  </inkml:definitions>
  <inkml:trace contextRef="#ctx0" brushRef="#br0">23 1,'0'7,"0"-3,-2 12,-2 0,-1 50,0 28,5-25,0-37,-4-19,2 8,6-23,-2 12,-2-10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23.534"/>
    </inkml:context>
    <inkml:brush xml:id="br0">
      <inkml:brushProperty name="width" value="0.035" units="cm"/>
      <inkml:brushProperty name="height" value="0.035" units="cm"/>
      <inkml:brushProperty name="color" value="#F4840B"/>
    </inkml:brush>
  </inkml:definitions>
  <inkml:trace contextRef="#ctx0" brushRef="#br0">368 0,'-5'3,"-4"1,-5 1,-3 0,-58 5,-19-4,94-6,-72 3,38-1,15 2,-3-3,25 2,-13 0,17-6,-8 3,21 2,-20-2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29.002"/>
    </inkml:context>
    <inkml:brush xml:id="br0">
      <inkml:brushProperty name="width" value="0.035" units="cm"/>
      <inkml:brushProperty name="height" value="0.035" units="cm"/>
      <inkml:brushProperty name="color" value="#F4840B"/>
    </inkml:brush>
  </inkml:definitions>
  <inkml:trace contextRef="#ctx0" brushRef="#br0">415 2,'-5'0,"1"0,2 0,-8 0,-19-2,-23 5,-8 0,-10 3,37-3,-4 2,6-1,6-1,-3 1,18-7,-8 4,29-2,-15 1,10 3,-5-2,-1-1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36.190"/>
    </inkml:context>
    <inkml:brush xml:id="br0">
      <inkml:brushProperty name="width" value="0.035" units="cm"/>
      <inkml:brushProperty name="height" value="0.035" units="cm"/>
      <inkml:brushProperty name="color" value="#F4840B"/>
    </inkml:brush>
  </inkml:definitions>
  <inkml:trace contextRef="#ctx0" brushRef="#br0">166 9,'-2'0,"-1"0,-1 0,-5 0,0 0,-31 3,8 13,5 10,14-14,4-1,7-8,-7 15,3-9,9 1,-3-9,3 17,9 5,-11-23,23 27,-12-15,3-6,10-2,-25-4,12 2,4-20,-4 10,0-5,-1 3,-11-10,5 7,-8-5,4 4,-11-6,-2-13,11 30,-5-15,0 9,1 2,4 5,-2-2,3 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41.785"/>
    </inkml:context>
    <inkml:brush xml:id="br0">
      <inkml:brushProperty name="width" value="0.035" units="cm"/>
      <inkml:brushProperty name="height" value="0.035" units="cm"/>
      <inkml:brushProperty name="color" value="#F4840B"/>
    </inkml:brush>
  </inkml:definitions>
  <inkml:trace contextRef="#ctx0" brushRef="#br0">12 1,'-2'0,"-2"0,1 0,1 4,2 4,0 0,6 29,-1 14,0-15,-3-18,-7-17,3 5,1-3,2 0,-1-3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54.729"/>
    </inkml:context>
    <inkml:brush xml:id="br0">
      <inkml:brushProperty name="width" value="0.035" units="cm"/>
      <inkml:brushProperty name="height" value="0.035" units="cm"/>
      <inkml:brushProperty name="color" value="#F4840B"/>
    </inkml:brush>
  </inkml:definitions>
  <inkml:trace contextRef="#ctx0" brushRef="#br0">0 1,'0'7,"0"-3,0 2,0 1,5 19,-1-1,5-8,5-8,-14-6,0-3,4 0,5-2,-4 2,4-4,-3 2,8 3,-5-2,4-3,-2 2,3 3,-3-2,8 3,-5-1,3-2,-1 1,4-4,-4 3,2-1,-1 0,-1 4,0-2,-9 0,3 0,-13 0,6 0,0 1,2-1,-5-1,0-7,0-2,0 5,-2 1,2 4,0-7,0 4,0 0,0 3,0-5,0 3,0 0,0 1,0-1,0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1"/>
    </inkml:context>
    <inkml:brush xml:id="br0">
      <inkml:brushProperty name="width" value="0.05" units="cm"/>
      <inkml:brushProperty name="height" value="0.05" units="cm"/>
      <inkml:brushProperty name="color" value="#008C3A"/>
    </inkml:brush>
  </inkml:definitions>
  <inkml:trace contextRef="#ctx0" brushRef="#br0">15481 943 16383 0 0,'0'6'0'0'0,"0"0"0"0"0,0 8 0 0 0,0-4 0 0 0,0-1 0 0 0,0 22 0 0 0,0 10 0 0 0,-4-27 0 0 0,1 5 0 0 0,0 0 0 0 0,3 0 0 0 0,-4-5 0 0 0,1 5 0 0 0,0-4 0 0 0,0-1 0 0 0,-1 0 0 0 0,1-4 0 0 0,3 0 0 0 0,-3 0 0 0 0,3-1 0 0 0,-2-3 0 0 0,2 4 0 0 0,-3-4 0 0 0,3 0 0 0 0,0 0 0 0 0,-2-4 0 0 0,2 4 0 0 0,0-3 0 0 0,0 3 0 0 0,-3-4 0 0 0,3 1 0 0 0,0 0 0 0 0,0-1 0 0 0,0 1 0 0 0,0 0 0 0 0,0-1 0 0 0,0 1 0 0 0,0 0 0 0 0,0-1 0 0 0,0 1 0 0 0,0 0 0 0 0,0-1 0 0 0,0 1 0 0 0,0 0 0 0 0,0-1 0 0 0,0 1 0 0 0,0 0 0 0 0,0-1 0 0 0,0 1 0 0 0,0 0 0 0 0,0-1 0 0 0,0 1 0 0 0,0 0 0 0 0,0-1 0 0 0,0 1 0 0 0,0 0 0 0 0,0-1 0 0 0,0 1 0 0 0,0 0 0 0 0,0-1 0 0 0,0 1 0 0 0,3-3 0 0 0,-1 3 0 0 0,0-1 0 0 0,1 1 0 0 0,-1 0 0 0 0,1-3 0 0 0,-1 2 0 0 0,0 1 0 0 0,1-3 0 0 0,-1 0 0 0 0,1 3 0 0 0,-1-3 0 0 0,0 0 0 0 0,1 3 0 0 0,-1-3 0 0 0,1 0 0 0 0,-1 0 0 0 0,0 0 0 0 0,4 0 0 0 0,-1 0 0 0 0,0 0 0 0 0,-2 2 0 0 0,2-2 0 0 0,0 0 0 0 0,-2 0 0 0 0,2 0 0 0 0,0 0 0 0 0,0 0 0 0 0,-2 0 0 0 0,2 0 0 0 0,0 0 0 0 0,-2 0 0 0 0,2 0 0 0 0,-3 0 0 0 0,1 0 0 0 0,2-3 0 0 0,-2 0 0 0 0,-1 1 0 0 0,1-4 0 0 0,-1 3 0 0 0,1-3 0 0 0,-1 3 0 0 0,1-2 0 0 0,-1 2 0 0 0,1-3 0 0 0,-1 3 0 0 0,1-3 0 0 0,-1 0 0 0 0,1 4 0 0 0,-1-4 0 0 0,1 3 0 0 0,-1 0 0 0 0,1-3 0 0 0,-1 4 0 0 0,0-1 0 0 0,0 0 0 0 0,-2-3 0 0 0,2 3 0 0 0,1-2 0 0 0,-3 2 0 0 0,2 0 0 0 0,-2 0 0 0 0,3-3 0 0 0,-3 4 0 0 0,0-1 0 0 0,2 0 0 0 0,-2 1 0 0 0,3-4 0 0 0,-3 3 0 0 0,0 0 0 0 0,0 1 0 0 0,0-1 0 0 0,0 0 0 0 0,0 0 0 0 0,0 1 0 0 0,0-1 0 0 0,0 0 0 0 0,0 1 0 0 0,0-1 0 0 0,0 0 0 0 0,0 0 0 0 0,0 1 0 0 0,-2 2 0 0 0,2-3 0 0 0,-3 3 0 0 0,3-3 0 0 0,-2 3 0 0 0,-1-2 0 0 0,1 2 0 0 0,0 0 0 0 0,-1 0 0 0 0,2 0 0 0 0,-2 0 0 0 0,1 0 0 0 0,-1 0 0 0 0,1 0 0 0 0,0 0 0 0 0,-1 0 0 0 0,1 0 0 0 0,-1 0 0 0 0,1 0 0 0 0,2 2 0 0 0,-3 1 0 0 0,3 0 0 0 0,0-1 0 0 0,-2 1 0 0 0,2 0 0 0 0,0-1 0 0 0,-2 1 0 0 0,2 0 0 0 0,0-1 0 0 0,0 1 0 0 0,-3 0 0 0 0,3-1 0 0 0,0 1 0 0 0,0 0 0 0 0,0-1 0 0 0,0 1 0 0 0,0 0 0 0 0,0-1 0 0 0,0 1 0 0 0,0 0 0 0 0,0-1 0 0 0,0 1 0 0 0,0 0 0 0 0,0-1 0 0 0,0 4 0 0 0,0-3 0 0 0,0 0 0 0 0,0-1 0 0 0,0 4 0 0 0,0-3 0 0 0,0-1 0 0 0,0 4 0 0 0,0-3 0 0 0,0 0 0 0 0,0 3 0 0 0,3-4 0 0 0,-3 4 0 0 0,0 0 0 0 0,2-3 0 0 0,-2 3 0 0 0,2-4 0 0 0,-2 4 0 0 0,3-3 0 0 0,-1 3 0 0 0,1-4 0 0 0,-1 1 0 0 0,1 3 0 0 0,-3-3 0 0 0,2-1 0 0 0,1 1 0 0 0,-1 0 0 0 0,0-1 0 0 0,1-2 0 0 0,-2 3 0 0 0,2-3 0 0 0,2 0 0 0 0,-3 0 0 0 0,4 0 0 0 0,-1 0 0 0 0,0 0 0 0 0,4 0 0 0 0,-4 0 0 0 0,0 0 0 0 0,4-6 0 0 0,-4 3 0 0 0,1-3 0 0 0,2-1 0 0 0,2-4 0 0 0,-5 6 0 0 0,5-6 0 0 0,-5 1 0 0 0,1 0 0 0 0,0 4 0 0 0,3-4 0 0 0,-3-4 0 0 0,5-2 0 0 0,-6 10 0 0 0,1-3 0 0 0,-1 3 0 0 0,-2 0 0 0 0,2 0 0 0 0,0 0 0 0 0,-2 3 0 0 0,-1 0 0 0 0,0 1 0 0 0,1-1 0 0 0,-1 3 0 0 0,-2-3 0 0 0,3 3 0 0 0,-3-2 0 0 0,2 2 0 0 0,0 0 0 0 0,-2-3 0 0 0,0 6 0 0 0,0 2 0 0 0,0 1 0 0 0,0 4 0 0 0,0-4 0 0 0,0 4 0 0 0,0-1 0 0 0,0 6 0 0 0,0-6 0 0 0,0 1 0 0 0,0 0 0 0 0,0-1 0 0 0,0 1 0 0 0,0-4 0 0 0,0 0 0 0 0,0 0 0 0 0,0 0 0 0 0,0 0 0 0 0,0-1 0 0 0,0 1 0 0 0,0 0 0 0 0,0-3 0 0 0,0 3 0 0 0,0-3 0 0 0,0-1 0 0 0,0 1 0 0 0,0 0 0 0 0,0-6 0 0 0,0-3 0 0 0,0 3 0 0 0,0-3 0 0 0,0 0 0 0 0,0-3 0 0 0,0 3 0 0 0,3-4 0 0 0,0 0 0 0 0,-3 4 0 0 0,3-4 0 0 0,0 4 0 0 0,-3-3 0 0 0,2 6 0 0 0,-2-3 0 0 0,3 0 0 0 0,-3 3 0 0 0,2 1 0 0 0,-2-4 0 0 0,3 3 0 0 0,-3 0 0 0 0,2 1 0 0 0,0-1 0 0 0,-2 0 0 0 0,3 3 0 0 0,-3-3 0 0 0,2 3 0 0 0,0 0 0 0 0,-2-2 0 0 0,3 2 0 0 0,-1-3 0 0 0,1 3 0 0 0,-1 0 0 0 0,0 0 0 0 0,1-3 0 0 0,-1 3 0 0 0,1 0 0 0 0,-1 0 0 0 0,0 0 0 0 0,1 0 0 0 0,-1 0 0 0 0,1 0 0 0 0,-1 0 0 0 0,0 0 0 0 0,1 0 0 0 0,-1 0 0 0 0,-2 3 0 0 0,3 0 0 0 0,-1-1 0 0 0,1 4 0 0 0,-3-3 0 0 0,2 3 0 0 0,1-3 0 0 0,-1-1 0 0 0,1 4 0 0 0,-1-3 0 0 0,-2-1 0 0 0,3 4 0 0 0,-3-3 0 0 0,2 3 0 0 0,1-3 0 0 0,-1-1 0 0 0,-2 1 0 0 0,3 0 0 0 0,-1 2 0 0 0,1-2 0 0 0,-1 0 0 0 0,0-1 0 0 0,1 1 0 0 0,-1 0 0 0 0,1 0 0 0 0,-1-1 0 0 0,0 1 0 0 0,1 0 0 0 0,-1-3 0 0 0,0 2 0 0 0,1 1 0 0 0,-1-3 0 0 0,1 3 0 0 0,-2-3 0 0 0,1 0 0 0 0,1 0 0 0 0,-1 0 0 0 0,1 0 0 0 0,-1 0 0 0 0,0 0 0 0 0,1 0 0 0 0,-1 0 0 0 0,1 0 0 0 0,2 0 0 0 0,0 0 0 0 0,0-3 0 0 0,1-3 0 0 0,-4 0 0 0 0,4-4 0 0 0,-3 4 0 0 0,3-4 0 0 0,-4 4 0 0 0,1-3 0 0 0,2 3 0 0 0,-2-4 0 0 0,0 4 0 0 0,0-4 0 0 0,0 4 0 0 0,-1-4 0 0 0,1 4 0 0 0,0-3 0 0 0,0-1 0 0 0,0 4 0 0 0,-1-4 0 0 0,1 1 0 0 0,0-1 0 0 0,0-4 0 0 0,0 4 0 0 0,-3 0 0 0 0,3-5 0 0 0,1 1 0 0 0,-2 4 0 0 0,-2-4 0 0 0,3 4 0 0 0,-3 0 0 0 0,3 1 0 0 0,-3-1 0 0 0,0 4 0 0 0,3 0 0 0 0,-3 0 0 0 0,0 3 0 0 0,2 1 0 0 0,-2-4 0 0 0,0 3 0 0 0,0 0 0 0 0,0 1 0 0 0,3 2 0 0 0,-3-3 0 0 0,0 0 0 0 0,0 1 0 0 0,0-1 0 0 0,0 0 0 0 0,0 0 0 0 0,0 1 0 0 0,0-1 0 0 0,0 0 0 0 0,0 1 0 0 0,0 4 0 0 0,0 1 0 0 0,0 7 0 0 0,0-1 0 0 0,0 1 0 0 0,0 0 0 0 0,0-1 0 0 0,0 1 0 0 0,0 4 0 0 0,0-4 0 0 0,-3 0 0 0 0,3-1 0 0 0,0-3 0 0 0,0 0 0 0 0,0 0 0 0 0,0 0 0 0 0,0-3 0 0 0,0 3 0 0 0,0-4 0 0 0,0 4 0 0 0,0-3 0 0 0,0-1 0 0 0,0 5 0 0 0,0-4 0 0 0,0 0 0 0 0,0 3 0 0 0,0-4 0 0 0,0 1 0 0 0,0 0 0 0 0,0 3 0 0 0,0-4 0 0 0,0 1 0 0 0,0 0 0 0 0,0-1 0 0 0,0 4 0 0 0,0-3 0 0 0,0-1 0 0 0,0 1 0 0 0,0 0 0 0 0,0 3 0 0 0,0-4 0 0 0,0 1 0 0 0,0 0 0 0 0,0-1 0 0 0,0 1 0 0 0,0 3 0 0 0,0-3 0 0 0,0-1 0 0 0,0 1 0 0 0,0 0 0 0 0,0-1 0 0 0,0 1 0 0 0,2 0 0 0 0,-2-1 0 0 0,3 1 0 0 0,-3 3 0 0 0,2-3 0 0 0,0-1 0 0 0,-2 4 0 0 0,3-3 0 0 0,-1-1 0 0 0,1 4 0 0 0,-1-3 0 0 0,1 0 0 0 0,-3-1 0 0 0,2 1 0 0 0,0 0 0 0 0,-2-1 0 0 0,3-2 0 0 0,-1 0 0 0 0,-2 3 0 0 0,3-3 0 0 0,-3 3 0 0 0,2-3 0 0 0,0 0 0 0 0,1 2 0 0 0,-1-2 0 0 0,0 0 0 0 0,-2 3 0 0 0,3-3 0 0 0,-1 0 0 0 0,1 0 0 0 0,-1 0 0 0 0,-2 3 0 0 0,2-3 0 0 0,1 0 0 0 0,-1 0 0 0 0,1 0 0 0 0,-1 2 0 0 0,0-2 0 0 0,1 0 0 0 0,-1 0 0 0 0,1 3 0 0 0,-1-3 0 0 0,0 0 0 0 0,1 0 0 0 0,-1 0 0 0 0,1 0 0 0 0,-1 0 0 0 0,0 0 0 0 0,1 0 0 0 0,-1 0 0 0 0,1 0 0 0 0,-1 0 0 0 0,0 0 0 0 0,3-3 0 0 0,-3 3 0 0 0,1-2 0 0 0,-1-1 0 0 0,1 3 0 0 0,-1-3 0 0 0,0 0 0 0 0,1 1 0 0 0,-1 2 0 0 0,1-3 0 0 0,-3 0 0 0 0,2 1 0 0 0,-2-1 0 0 0,2 0 0 0 0,1 1 0 0 0,-3-1 0 0 0,0 0 0 0 0,2 3 0 0 0,-2-5 0 0 0,3 5 0 0 0,-3-3 0 0 0,2 0 0 0 0,-2 1 0 0 0,2 2 0 0 0,-2-3 0 0 0,3 3 0 0 0,-3-3 0 0 0,2 0 0 0 0,-2 1 0 0 0,3-1 0 0 0,-3 0 0 0 0,2 1 0 0 0,-2-1 0 0 0,2 0 0 0 0,1-2 0 0 0,-3 2 0 0 0,0 0 0 0 0,2 1 0 0 0,-2-1 0 0 0,2 3 0 0 0,-2-6 0 0 0,3 3 0 0 0,-3 1 0 0 0,2-1 0 0 0,-2 0 0 0 0,3 0 0 0 0,-3 1 0 0 0,0-1 0 0 0,2 3 0 0 0,-2-3 0 0 0,2 1 0 0 0,-2-1 0 0 0,0 0 0 0 0,0 0 0 0 0,0 1 0 0 0,0-1 0 0 0,0 0 0 0 0,0 1 0 0 0,0-1 0 0 0,0 6 0 0 0,0 2 0 0 0,-2-2 0 0 0,2 3 0 0 0,0-3 0 0 0,0 3 0 0 0,0-4 0 0 0,0 4 0 0 0,-2-3 0 0 0,2 3 0 0 0,0-4 0 0 0,0 4 0 0 0,0-3 0 0 0,0 0 0 0 0,0 3 0 0 0,0-4 0 0 0,0 1 0 0 0,0 0 0 0 0,0-1 0 0 0,0 1 0 0 0,0 0 0 0 0,0-1 0 0 0,0 1 0 0 0,0 0 0 0 0,0-1 0 0 0,0 1 0 0 0,0 0 0 0 0,0-1 0 0 0,0 1 0 0 0,0 0 0 0 0,0-1 0 0 0,0 1 0 0 0,0 0 0 0 0,2-1 0 0 0,-2 1 0 0 0,0 0 0 0 0,2-3 0 0 0,1 2 0 0 0,-3 1 0 0 0,2-3 0 0 0,1 3 0 0 0,-1-3 0 0 0,0 2 0 0 0,1-2 0 0 0,-1 3 0 0 0,1-3 0 0 0,-1 3 0 0 0,0-3 0 0 0,0 2 0 0 0,0-2 0 0 0,3 0 0 0 0,-2 0 0 0 0,2 0 0 0 0,6 0 0 0 0,-9 0 0 0 0,3 0 0 0 0,1 0 0 0 0,-1 0 0 0 0,-3 0 0 0 0,4 0 0 0 0,-1 0 0 0 0,0 0 0 0 0,0 0 0 0 0,-2 0 0 0 0,2 0 0 0 0,0 0 0 0 0,1-3 0 0 0,-4 1 0 0 0,3 2 0 0 0,-2-3 0 0 0,-1-3 0 0 0,1 3 0 0 0,2 0 0 0 0,0-3 0 0 0,-2 4 0 0 0,2-4 0 0 0,-2 0 0 0 0,2 0 0 0 0,-3 3 0 0 0,1-3 0 0 0,2 0 0 0 0,-2 3 0 0 0,2-2 0 0 0,-3 2 0 0 0,4-3 0 0 0,-4 0 0 0 0,4 0 0 0 0,-4 3 0 0 0,3-3 0 0 0,-2 4 0 0 0,-1-1 0 0 0,3 0 0 0 0,-2 0 0 0 0,-1 3 0 0 0,4-3 0 0 0,-4 3 0 0 0,0-3 0 0 0,1 3 0 0 0,-1-2 0 0 0,0 2 0 0 0,1 0 0 0 0,-1 0 0 0 0,-2-3 0 0 0,3 3 0 0 0,-1 0 0 0 0,-2 3 0 0 0,0 3 0 0 0,0-4 0 0 0,0 1 0 0 0,0 0 0 0 0,0 3 0 0 0,2-4 0 0 0,-2 1 0 0 0,0 0 0 0 0,0-1 0 0 0,0 1 0 0 0,0-6 0 0 0,0 0 0 0 0,0 1 0 0 0,-2 2 0 0 0,0 0 0 0 0,2-3 0 0 0,-3 3 0 0 0,1 0 0 0 0,-1 0 0 0 0,1 0 0 0 0,-1 0 0 0 0,-2 0 0 0 0,3 0 0 0 0,-1 0 0 0 0,1 0 0 0 0,-1 0 0 0 0,1 0 0 0 0,0 0 0 0 0,-1 3 0 0 0,1-1 0 0 0,2 1 0 0 0,-3 0 0 0 0,1-1 0 0 0,2 1 0 0 0,-3 0 0 0 0,1-1 0 0 0,2 1 0 0 0,-3 3 0 0 0,3-3 0 0 0,-2 3 0 0 0,2-4 0 0 0,-3 4 0 0 0,3-3 0 0 0,0-1 0 0 0,0 4 0 0 0,0-3 0 0 0,0 3 0 0 0,0-3 0 0 0,0 3 0 0 0,0-4 0 0 0,0 4 0 0 0,0-3 0 0 0,0-1 0 0 0,0 4 0 0 0,0-3 0 0 0,0 0 0 0 0,0-1 0 0 0,0 1 0 0 0,0 0 0 0 0,0-1 0 0 0,0 1 0 0 0,0 0 0 0 0,0-1 0 0 0,0 1 0 0 0,0 0 0 0 0,0-1 0 0 0,0 1 0 0 0,0 0 0 0 0,2-3 0 0 0,1 0 0 0 0,-1 0 0 0 0,1 0 0 0 0,-1 0 0 0 0,0 0 0 0 0,1 0 0 0 0,-1 0 0 0 0,0 0 0 0 0,1 0 0 0 0,-1 0 0 0 0,1 0 0 0 0,-1-3 0 0 0,1-3 0 0 0,-1 3 0 0 0,0 1 0 0 0,1-1 0 0 0,-1 0 0 0 0,1 1 0 0 0,-1-4 0 0 0,1 6 0 0 0,-1-6 0 0 0,1 6 0 0 0,-1-6 0 0 0,1 3 0 0 0,-1 0 0 0 0,1 1 0 0 0,-1-1 0 0 0,-2 0 0 0 0,2 0 0 0 0,1 1 0 0 0,-3-4 0 0 0,2 3 0 0 0,1 0 0 0 0,-3 1 0 0 0,2-1 0 0 0,-2 0 0 0 0,2 1 0 0 0,1-1 0 0 0,-3 0 0 0 0,2 0 0 0 0,-2 1 0 0 0,2-1 0 0 0,-2 0 0 0 0,0 1 0 0 0,3-1 0 0 0,-3 0 0 0 0,0 0 0 0 0,0 1 0 0 0,0-1 0 0 0,0 0 0 0 0,2 1 0 0 0,-2-1 0 0 0,0 0 0 0 0,0 6 0 0 0,0-1 0 0 0,0 1 0 0 0,0 0 0 0 0,0 0 0 0 0,0-1 0 0 0,0 1 0 0 0,3 0 0 0 0,-1-1 0 0 0,-2 4 0 0 0,2-3 0 0 0,1-1 0 0 0,-3 4 0 0 0,2-3 0 0 0,1 3 0 0 0,-1-3 0 0 0,1 2 0 0 0,-1-2 0 0 0,-2 0 0 0 0,3 3 0 0 0,-1-4 0 0 0,1 1 0 0 0,-1 3 0 0 0,1-3 0 0 0,-1-1 0 0 0,1 1 0 0 0,-1 0 0 0 0,0-1 0 0 0,1 1 0 0 0,-1 0 0 0 0,3-3 0 0 0,-2 0 0 0 0,2 0 0 0 0,-3 0 0 0 0,1 0 0 0 0,2 0 0 0 0,-2 0 0 0 0,-1 0 0 0 0,0 0 0 0 0,1 0 0 0 0,-1 0 0 0 0,1 0 0 0 0,-2 0 0 0 0,1 0 0 0 0,-2-3 0 0 0,3-3 0 0 0,-1 3 0 0 0,1 1 0 0 0,-1-1 0 0 0,-2 0 0 0 0,3-3 0 0 0,-1 3 0 0 0,-2-2 0 0 0,3 2 0 0 0,-1-3 0 0 0,1 3 0 0 0,-1-3 0 0 0,1 0 0 0 0,0 0 0 0 0,-1 0 0 0 0,1 0 0 0 0,-1 4 0 0 0,1-4 0 0 0,0 0 0 0 0,-1 0 0 0 0,1 3 0 0 0,-1-3 0 0 0,1 4 0 0 0,-1-4 0 0 0,1 0 0 0 0,-1 3 0 0 0,1-3 0 0 0,-3 0 0 0 0,3 0 0 0 0,-1 3 0 0 0,1-3 0 0 0,-1 1 0 0 0,-2-1 0 0 0,3 0 0 0 0,-1 3 0 0 0,1-4 0 0 0,0 1 0 0 0,-1 0 0 0 0,1 0 0 0 0,0 0 0 0 0,-3-4 0 0 0,2 5 0 0 0,1-1 0 0 0,-3-4 0 0 0,2 4 0 0 0,1-4 0 0 0,-3 4 0 0 0,3 0 0 0 0,0 0 0 0 0,-3 0 0 0 0,2 0 0 0 0,-2-3 0 0 0,3 3 0 0 0,-3 0 0 0 0,0 3 0 0 0,3-3 0 0 0,-3 0 0 0 0,0 0 0 0 0,0 0 0 0 0,2 4 0 0 0,-2-1 0 0 0,0 0 0 0 0,0 0 0 0 0,0-3 0 0 0,0 4 0 0 0,0-1 0 0 0,0 0 0 0 0,0-3 0 0 0,0 4 0 0 0,0-1 0 0 0,0 0 0 0 0,0 1 0 0 0,0-1 0 0 0,0 0 0 0 0,0 0 0 0 0,0 1 0 0 0,0-1 0 0 0,-2 0 0 0 0,2 1 0 0 0,-3 2 0 0 0,1 0 0 0 0,2-3 0 0 0,-3 3 0 0 0,3-3 0 0 0,-2 3 0 0 0,-1 0 0 0 0,3-3 0 0 0,-2 1 0 0 0,0 2 0 0 0,-1-3 0 0 0,1 3 0 0 0,-1-3 0 0 0,1 1 0 0 0,-1 2 0 0 0,1-3 0 0 0,0 3 0 0 0,-1-3 0 0 0,1 3 0 0 0,-1-2 0 0 0,1 2 0 0 0,-1 0 0 0 0,1 0 0 0 0,0 0 0 0 0,-1 0 0 0 0,1 2 0 0 0,-1 1 0 0 0,1 0 0 0 0,-1-1 0 0 0,3 1 0 0 0,-2 3 0 0 0,-1 0 0 0 0,0 0 0 0 0,3-1 0 0 0,-2 1 0 0 0,-1 0 0 0 0,3 0 0 0 0,0 0 0 0 0,-3 0 0 0 0,3 0 0 0 0,-2 0 0 0 0,2 0 0 0 0,0 3 0 0 0,0-3 0 0 0,0 0 0 0 0,0 0 0 0 0,0 0 0 0 0,0 0 0 0 0,0 0 0 0 0,0 0 0 0 0,0 0 0 0 0,0 0 0 0 0,0-1 0 0 0,0 1 0 0 0,0 0 0 0 0,0-3 0 0 0,0 3 0 0 0,0 0 0 0 0,0 0 0 0 0,0 0 0 0 0,0-1 0 0 0,0-2 0 0 0,0 3 0 0 0,0 0 0 0 0,0 0 0 0 0,0 0 0 0 0,0-4 0 0 0,0 4 0 0 0,0 0 0 0 0,0 1 0 0 0,0-1 0 0 0,0 0 0 0 0,0 0 0 0 0,0-3 0 0 0,0 2 0 0 0,2 1 0 0 0,-2 0 0 0 0,3-3 0 0 0,-3 3 0 0 0,0 0 0 0 0,2 0 0 0 0,-2-4 0 0 0,3 4 0 0 0,-3 0 0 0 0,2-3 0 0 0,-2 3 0 0 0,3-4 0 0 0,-3 4 0 0 0,2 0 0 0 0,1-3 0 0 0,-1-1 0 0 0,-2 4 0 0 0,3-3 0 0 0,-1 3 0 0 0,1-3 0 0 0,-3-1 0 0 0,2 1 0 0 0,1 3 0 0 0,-1-3 0 0 0,0-1 0 0 0,1 1 0 0 0,-3 0 0 0 0,2-1 0 0 0,1-2 0 0 0,-1 3 0 0 0,0-3 0 0 0,1 0 0 0 0,-1 3 0 0 0,1-3 0 0 0,-1 2 0 0 0,0-2 0 0 0,1 0 0 0 0,-1 3 0 0 0,1-3 0 0 0,-1 0 0 0 0,3 0 0 0 0,-2 0 0 0 0,-1 0 0 0 0,3 0 0 0 0,-2 3 0 0 0,-1-3 0 0 0,3 0 0 0 0,-2 0 0 0 0,-1 0 0 0 0,1 0 0 0 0,-1 0 0 0 0,0 0 0 0 0,1 0 0 0 0,-1 0 0 0 0,0 0 0 0 0,1 0 0 0 0,-1 0 0 0 0,1 0 0 0 0,-1 0 0 0 0,-2 0-16383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4:59.866"/>
    </inkml:context>
    <inkml:brush xml:id="br0">
      <inkml:brushProperty name="width" value="0.035" units="cm"/>
      <inkml:brushProperty name="height" value="0.035" units="cm"/>
      <inkml:brushProperty name="color" value="#F4840B"/>
    </inkml:brush>
  </inkml:definitions>
  <inkml:trace contextRef="#ctx0" brushRef="#br0">28 0,'-3'0,"1"0,-4 3,1-1,2 0,3 6,0-6,-4 19,-1 6,10 2,2-11,-4-10,-4 0,1-6,0 0,15-8,-1 5,5-2,-13 3,22 2,-18-1,22 0,-19-1,8 2,99 9,-73-10,-41 0,15-3,-8 1,-10 2,-1-1,12-6,-13 6,11-5,-11 4,7-1,-7 1,5 3,-3-2,-6-3,3 2,-2 1,1-1,0-5,-4-4,3 6,0-4,-1 2,1-3,0 3,-1-8,2 3,2 6,-1-7,0 10,2-7,-2 9,3-3,-3 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5:52.083"/>
    </inkml:context>
    <inkml:brush xml:id="br0">
      <inkml:brushProperty name="width" value="0.035" units="cm"/>
      <inkml:brushProperty name="height" value="0.035" units="cm"/>
      <inkml:brushProperty name="color" value="#F4840B"/>
    </inkml:brush>
  </inkml:definitions>
  <inkml:trace contextRef="#ctx0" brushRef="#br0">23 1,'-1'0,"0"2,-2-2,0 0,-1 2,3 1,1 6,3 70,-3-47,0-26,-3 15,1-9,1-6,1-5,0 8,-1-3,0-7,1 2,-2-2,1 1,1 0,-1 0,4-2,-2 2,-1 0,-2 0,2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6:05.244"/>
    </inkml:context>
    <inkml:brush xml:id="br0">
      <inkml:brushProperty name="width" value="0.035" units="cm"/>
      <inkml:brushProperty name="height" value="0.035" units="cm"/>
      <inkml:brushProperty name="color" value="#F4840B"/>
    </inkml:brush>
  </inkml:definitions>
  <inkml:trace contextRef="#ctx0" brushRef="#br0">4 1,'-2'0,"1"2,4 3,-2-3,37 35,-22-18,-10-12,-5-5,0-2,1 1,0-4,6 2,-3 0,2-5,-2 3,4-8,-2 6,3-5,-2 3,-1 2,1-1,-9 7,1-1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6:24.793"/>
    </inkml:context>
    <inkml:brush xml:id="br0">
      <inkml:brushProperty name="width" value="0.035" units="cm"/>
      <inkml:brushProperty name="height" value="0.035" units="cm"/>
      <inkml:brushProperty name="color" value="#F4840B"/>
    </inkml:brush>
  </inkml:definitions>
  <inkml:trace contextRef="#ctx0" brushRef="#br0">87 4,'-1'1,"-1"-1,1 0,0 0,-2 0,-2-1,-16 1,14 1,4 0,-24 10,23-7,2-2,-5 7,5-3,1-4,3 3,-1-1,3 0,-2 1,15 9,-4-11,-8 0,4-5,1-2,-9 3,3-2,-2-7,2 5,-2-6,0 4,-1-1,2 2,-4 0,2 0,-2 2,1 1,-3 3,2-2,2 3,-1-2,-1 3,0 1,1-2,-1 5,0-2,0 5,1-7,-3 13,1 7,2-21,-3 19,2-9,1-3,0-8,-2 17,1-8,-1-3,2-5,-3 11,1-7,1-2,1-3,-2 8,1-4,0-2,1 0,0-2,0 2,0-3,0 2,0 2,0-3,1 0,0-3,8-1,-4 2,3-1,-3 0,-1-1,1 1,-3-1,2 1,-4-1,3 1,-3 5,0-2</inkml:trace>
  <inkml:trace contextRef="#ctx0" brushRef="#br0" timeOffset="1341">135 59,'-1'0,"0"2,-1-2,2 1,0 1,-2 0,1 0,-1 8,1-3,1-4,0-1,2-2,2 0,5 3,3-2,0 1,-6-1,-3-2,1 1,-6 0,3 0,3 0,-2 0,-3 3,0-3,0 0,0 0,1 0</inkml:trace>
  <inkml:trace contextRef="#ctx0" brushRef="#br0" timeOffset="1705">168 55,'-2'2,"1"-1,0 1,1-1,0 1,0-1,0 3,0-1,2 17,-2-10,0-2,0 0,0-2,0 1,0-6,0 2,0-4,0 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20:26:58.016"/>
    </inkml:context>
    <inkml:brush xml:id="br0">
      <inkml:brushProperty name="width" value="0.035" units="cm"/>
      <inkml:brushProperty name="height" value="0.035" units="cm"/>
      <inkml:brushProperty name="color" value="#F4840B"/>
    </inkml:brush>
  </inkml:definitions>
  <inkml:trace contextRef="#ctx0" brushRef="#br0">31 116,'-5'0,"0"0,-5 0,0-3,15 3,50-14,-16 3,6 5,-5 1,0-1,-20 3,5 3,30-3,-28 2,0 2,28-6,5-1,-47 5,29-3,8-2,-26 3,1 0,20-5,-40 7,35-6,5 4,-23 1,-9 1,12 1,-24 0,28-6,0 1,-14 2,-5 3,10 0,-19 0,8 0,-4 0,-2 0,-6 6,3 5,0-7,0-3,0 2,0-3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45:01.829"/>
    </inkml:context>
    <inkml:brush xml:id="br0">
      <inkml:brushProperty name="width" value="0.035" units="cm"/>
      <inkml:brushProperty name="height" value="0.035" units="cm"/>
      <inkml:brushProperty name="color" value="#933DC1"/>
    </inkml:brush>
  </inkml:definitions>
  <inkml:trace contextRef="#ctx0" brushRef="#br0">2 8,'-2'0,"2"3,0 2,39 33,11-5,-6-7,-7-4,-20-12,-5-3,-8-5,14 9,-7-5,-9-6,4 3,-6-3</inkml:trace>
  <inkml:trace contextRef="#ctx0" brushRef="#br0" timeOffset="455">201 0,'-5'6,"1"-1,-2 1,-3 3,-46 38,11-11,23-21,-19 17,31-24,6-7,2 0,-1-1,2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45:18.441"/>
    </inkml:context>
    <inkml:brush xml:id="br0">
      <inkml:brushProperty name="width" value="0.035" units="cm"/>
      <inkml:brushProperty name="height" value="0.035" units="cm"/>
      <inkml:brushProperty name="color" value="#933DC1"/>
    </inkml:brush>
  </inkml:definitions>
  <inkml:trace contextRef="#ctx0" brushRef="#br0">139 3,'-2'6,"2"-4,0 4,0 8,0 21,-2 52,2-61,0-13,0 21,0-33,-3 34,4-10,-1-22,2 0,-3-13,0 8,1-4,0 6</inkml:trace>
  <inkml:trace contextRef="#ctx0" brushRef="#br0" timeOffset="450">224 0,'-2'0,"-2"0,2 0,-3 4,1 2,4 3,2 40,-4 24,1-40,0-9,1-23,-3 38,1-20,2-14,-1 6,7-13,-3 6,-3-4</inkml:trace>
  <inkml:trace contextRef="#ctx0" brushRef="#br0" timeOffset="1019">1 95,'7'0,"-3"0,47 3,19 0,-18-2,-28 0,-11-4,-6 3,12-1,-7 0,-13 0,2 1,3-2,-1 0,2 2,-4-1,0 2,-1-1,7 0,-7 0</inkml:trace>
  <inkml:trace contextRef="#ctx0" brushRef="#br0" timeOffset="1490">32 200,'0'-1,"2"-3,2 1,3 1,56-15,-17 8,-8 3,-19 3,-8 2,10-1,-16 2,7-1,2-1,-2 1,-4 3,1-2,-7 0,3 0,-6 1,1-1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45:38.586"/>
    </inkml:context>
    <inkml:brush xml:id="br0">
      <inkml:brushProperty name="width" value="0.035" units="cm"/>
      <inkml:brushProperty name="height" value="0.035" units="cm"/>
      <inkml:brushProperty name="color" value="#933DC1"/>
    </inkml:brush>
  </inkml:definitions>
  <inkml:trace contextRef="#ctx0" brushRef="#br0">13 1,'-4'0,"2"0,0 4,4 1,4 2,60 50,-36-30,1-2,-22-17,43 30,-24-15,0-8,-20-10,29 15,-32-17,9 6,-6-5,-14-5,7 3,-4-6,3 4</inkml:trace>
  <inkml:trace contextRef="#ctx0" brushRef="#br0" timeOffset="459">13 276,'-4'3,"2"-3,-4-1,6-3,4-4,44-41,24-15,-39 34,-3 10,0-3,-5 6,0-3,4 4,-26 14,-2 1,-1 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45:55.774"/>
    </inkml:context>
    <inkml:brush xml:id="br0">
      <inkml:brushProperty name="width" value="0.035" units="cm"/>
      <inkml:brushProperty name="height" value="0.035" units="cm"/>
      <inkml:brushProperty name="color" value="#933DC1"/>
    </inkml:brush>
  </inkml:definitions>
  <inkml:trace contextRef="#ctx0" brushRef="#br0">7 6,'-2'0,"0"0,0 2,2 4,2 12,2 7,-2-7,-1-9,-2-9,1 3,0-1,0 0,2-3,-2 1,1 0,0 0,11 0,6-1,-10 0,-4 2,2-1,22 0,-20 0,30 4,20 1,-48-4,30 3,-16-2,-10-4,-8 2,18 0,-20 0,16-2,-17 2,16-3,-9 2,-2 2,-6-1,7 1,-5 0,1 0,-4-1,9 1,-6 0,-3-2,-1 1,2 0,-2 1,-2-1,1 0,-2-17,2 9,-5-4,2 2,1 4,0-1,2 4,-1-2,1 5,-1-3,4 3,-2-1,0 1,0 0,0 0</inkml:trace>
  <inkml:trace contextRef="#ctx0" brushRef="#br0" timeOffset="1642">881 2,'-7'-1,"3"1,2 0,-2 0,2 5,2 1,12 17,-5-11,2 4,-4-9,-1-7,-2 2,-1 0,1-1,6-1,-6 1,12-2,-6 1,4 0,-2 0,7 0,-14 0,34-1,-33 1,24 0,-14 0,0 0,-12 0,26-1,-14 1,7-2,-19 2,34-4,-17 2,3-2,-22 4,39-5,-22 3,-9 3,5-2,-10 0,5 1,-6-2,-2 2,0 1,0-1,-2 0,1 0,-4 0,1 0,-2-3,4-2,1 2,0-3,0 2,0-1,-1-2,2 6,-1-3,0 2,0-1,2 2,-1-1,0 2,0 0,0-2,0 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2:53.434"/>
    </inkml:context>
    <inkml:brush xml:id="br0">
      <inkml:brushProperty name="width" value="0.035" units="cm"/>
      <inkml:brushProperty name="height" value="0.035" units="cm"/>
      <inkml:brushProperty name="color" value="#933DC1"/>
    </inkml:brush>
  </inkml:definitions>
  <inkml:trace contextRef="#ctx0" brushRef="#br0">20 0,'-1'0,"-4"0,3 1,2 2,-1 0,-1 2,0 1,-3 35,3-22,2 0,0-18,1 30,2-8,-3-23,0 14,0-7,0-5,0 2,1-5,-1 2,0 0,0-1,0-2,0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2"/>
    </inkml:context>
    <inkml:brush xml:id="br0">
      <inkml:brushProperty name="width" value="0.05" units="cm"/>
      <inkml:brushProperty name="height" value="0.05" units="cm"/>
      <inkml:brushProperty name="color" value="#008C3A"/>
    </inkml:brush>
  </inkml:definitions>
  <inkml:trace contextRef="#ctx0" brushRef="#br0">15404 1629 16383 0 0,'-6'0'0'0'0,"1"0"0"0"0,-1 0 0 0 0,-3 0 0 0 0,3 0 0 0 0,-3 0 0 0 0,4 0 0 0 0,-8 0 0 0 0,4 0 0 0 0,0 0 0 0 0,0 0 0 0 0,0 0 0 0 0,-1 0 0 0 0,1 0 0 0 0,4 0 0 0 0,-1 0 0 0 0,-3 0 0 0 0,4 0 0 0 0,2 0 0 0 0,-2 0 0 0 0,-1 0 0 0 0,1 0 0 0 0,-1 0 0 0 0,1 0 0 0 0,2 0 0 0 0,-2 0 0 0 0,2 0 0 0 0,1 0 0 0 0,-1 0 0 0 0,5 0 0 0 0,-2 0-16383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2:57.307"/>
    </inkml:context>
    <inkml:brush xml:id="br0">
      <inkml:brushProperty name="width" value="0.035" units="cm"/>
      <inkml:brushProperty name="height" value="0.035" units="cm"/>
      <inkml:brushProperty name="color" value="#933DC1"/>
    </inkml:brush>
  </inkml:definitions>
  <inkml:trace contextRef="#ctx0" brushRef="#br0">15 1,'-2'3,"1"-1,-2 4,2-3,-1 2,-2 37,3-27,0 11,1-22,1 11,1 11,-1-21,-3 10,2-8,2-5,-2 3,-2-8,2 4,-1 1,1 0,0-2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4:04.467"/>
    </inkml:context>
    <inkml:brush xml:id="br0">
      <inkml:brushProperty name="width" value="0.035" units="cm"/>
      <inkml:brushProperty name="height" value="0.035" units="cm"/>
      <inkml:brushProperty name="color" value="#933DC1"/>
    </inkml:brush>
  </inkml:definitions>
  <inkml:trace contextRef="#ctx0" brushRef="#br0">59 0,'-3'2,"0"-2,1 0,1 0,-2 5,3-3,0 7,6 22,4 10,-7-11,-1-14,-1-12,0 5,-1-10,1 4,-2-2,1 1,0-2,0 1,0 4,0-2,0 22,2-8,-2-14,1 3,-1-4,4-2,-3 1,-1-1</inkml:trace>
  <inkml:trace contextRef="#ctx0" brushRef="#br0" timeOffset="1480">14 157,'-2'2,"-2"-1,2-1,1 0,-2 0,2 2,3 0,1 2,20 8,4 7,-8-1,-7-4,-7-7,-6-8,3 4,-2-3,2 1,-1-4,2 0,-3 3,3-2,5-4,-7 5,6-8,-4 4,3 1,-5 3,7-8,-4 4,-4 6,0-1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4:09.081"/>
    </inkml:context>
    <inkml:brush xml:id="br0">
      <inkml:brushProperty name="width" value="0.035" units="cm"/>
      <inkml:brushProperty name="height" value="0.035" units="cm"/>
      <inkml:brushProperty name="color" value="#933DC1"/>
    </inkml:brush>
  </inkml:definitions>
  <inkml:trace contextRef="#ctx0" brushRef="#br0">104 34,'-2'0,"-1"0,-1-1,-1 0,-9-14,-5-1,5 17,0 9,7-6,3 9,0-5,4-6,-2 3,-6 17,4-7,4-14,0 8,0-5,4 0,-4-4,6 6,-2-3,2-4,-2 2,4-2,5-1,-13 2,14-8,-7 5,-2-7,0 4,-1-5,0 4,-4 1,2-1,-4 5,2-2,1 6,0-3,-2-1,1 1,1 3,1 4,-2 2,0-6,0 3,-2 12,1 9,1-17,0 7,1-13,0 7,4 24,-3-14,2 0,-3-14,3 17,-1-8,-2-12,0 0,1-1,-1 1,-2-6,1 3,-2 0,2-1,0-3,11-1,-7 2,12-7,-15 9,14-12,-8 6,-5 5,-2 2,6-5,-3 2,-3 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4:23.497"/>
    </inkml:context>
    <inkml:brush xml:id="br0">
      <inkml:brushProperty name="width" value="0.035" units="cm"/>
      <inkml:brushProperty name="height" value="0.035" units="cm"/>
      <inkml:brushProperty name="color" value="#933DC1"/>
    </inkml:brush>
  </inkml:definitions>
  <inkml:trace contextRef="#ctx0" brushRef="#br0">47 0,'-1'0,"-2"2,1-1,0 1,-1-1,2 0,-11 3,9-1,-8 9,9-8,1-1,-5 32,8-31,-1-4,1 2,0 0,1-1,-2 0,7 3,-4-2,1-1,-4-1,5 2,-3-2,-1 0,-2 0,5 1,-3-1,-3-2,1 1,-1-7,1 4,-2-4,1 3,-6 1,3-1,7 4,-3-1,1 2,-1 0,-2-1,1 1,-1 1,1 0,0 1,0 0,-2 2,1-1,0 2,0 0,0-1,0 1,2-2,-1 0,0-2,0 1,0 0,0 0,1-2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5:18.004"/>
    </inkml:context>
    <inkml:brush xml:id="br0">
      <inkml:brushProperty name="width" value="0.035" units="cm"/>
      <inkml:brushProperty name="height" value="0.035" units="cm"/>
      <inkml:brushProperty name="color" value="#933DC1"/>
    </inkml:brush>
  </inkml:definitions>
  <inkml:trace contextRef="#ctx0" brushRef="#br0">1 1,'0'6,"0"8,0-6,5 3,5 0,0 6,4 2,6 4,199 158,-110-90,20 5,114 105,-207-171,181 127,-113-76,-52-41,-15-16,3 10,-36-31,51 35,-50-26,-4-12,-16-3,0 3,7 0,8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09.157"/>
    </inkml:context>
    <inkml:brush xml:id="br0">
      <inkml:brushProperty name="width" value="0.035" units="cm"/>
      <inkml:brushProperty name="height" value="0.035" units="cm"/>
      <inkml:brushProperty name="color" value="#00E4EA"/>
    </inkml:brush>
  </inkml:definitions>
  <inkml:trace contextRef="#ctx0" brushRef="#br0">7 1,'-3'3,"0"1,3-1,0-1,7 11,45 38,34 37,-43-52,-39-33,27 22,-13-10,-11-10,5 4,-9-8,-1 0,2 5,-3-5,0 0,0 0,-4-2,3 1</inkml:trace>
  <inkml:trace contextRef="#ctx0" brushRef="#br0" timeOffset="494">36 295,'3'-1,"2"-3,2-4,61-71,-21 26,-19 19,-15 19,-9 13,-2 0,6-6,-2 3,-7 3,1 1,5-16,-3 8,-2 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10.940"/>
    </inkml:context>
    <inkml:brush xml:id="br0">
      <inkml:brushProperty name="width" value="0.035" units="cm"/>
      <inkml:brushProperty name="height" value="0.035" units="cm"/>
      <inkml:brushProperty name="color" value="#00E4EA"/>
    </inkml:brush>
  </inkml:definitions>
  <inkml:trace contextRef="#ctx0" brushRef="#br0">22 1,'0'3,"0"-1,0 6,-3 0,0 4,-3 67,2-29,3-40,-1 19,1-8,0 2,4-10,-3 4,3-17,-2 8,-1-9,1 4,-2-5,1 2,0-1,0 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13.675"/>
    </inkml:context>
    <inkml:brush xml:id="br0">
      <inkml:brushProperty name="width" value="0.035" units="cm"/>
      <inkml:brushProperty name="height" value="0.035" units="cm"/>
      <inkml:brushProperty name="color" value="#00E4EA"/>
    </inkml:brush>
  </inkml:definitions>
  <inkml:trace contextRef="#ctx0" brushRef="#br0">157 1,'-2'3,"2"3,0-1,0 0,-1 3,-2 52,2-33,0 18,1-10,0-1,0-2,-1-4,3 11,-1-31,0 15,1-18,-1 8,1-17,-1 8,0-6,-1 2</inkml:trace>
  <inkml:trace contextRef="#ctx0" brushRef="#br0" timeOffset="502">264 65,'-1'0,"-1"0,1 3,1 3,0 4,-2 3,-4 75,1-20,3-35,-2-18,1 8,3-14,0 12,0-19,0 9,0-2,0 0,0-7,0 3,0-6,0 1</inkml:trace>
  <inkml:trace contextRef="#ctx0" brushRef="#br0" timeOffset="1097">10 197,'-2'0,"-1"0,0 3,2 0,2-2,8-1,2 0,77-13,-47 7,-21 8,-15-2,37 0,-19 0,-12 2,-9-2,19 3,-11-1,-9-4,4 2,-4-1,2 1,-5 0,3 0,-1 0</inkml:trace>
  <inkml:trace contextRef="#ctx0" brushRef="#br0" timeOffset="1591">25 338,'-1'0,"-2"0,0 0,1 0,7-1,2-1,39-12,19-2,-35 9,-8 7,-19-1,40-3,-23 2,0 3,-2-1,-7 0,5 4,-15-4,6 1,-8-2,4 1,-6-1,3 1,0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19.187"/>
    </inkml:context>
    <inkml:brush xml:id="br0">
      <inkml:brushProperty name="width" value="0.035" units="cm"/>
      <inkml:brushProperty name="height" value="0.035" units="cm"/>
      <inkml:brushProperty name="color" value="#00E4EA"/>
    </inkml:brush>
  </inkml:definitions>
  <inkml:trace contextRef="#ctx0" brushRef="#br0">34 1,'-1'0,"-6"0,6 0,1 1,1 7,2 2,27 30,11 13,-7-14,-17-20,-4-4,2 1,18 19,-22-26,-11-8,7 1,-3-1,-3 1,-1-2,3 4,-2-3,-1 0,0-1,0 0</inkml:trace>
  <inkml:trace contextRef="#ctx0" brushRef="#br0" timeOffset="648">0 343,'6'-10,"27"-37,13-19,-8 16,-20 26,-4 8,-9 10,13-15,-3 6,-13 13,3-2,-3 1,-1 3,0-1,1 0,-1-1,-1 4,1-2,-1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21.435"/>
    </inkml:context>
    <inkml:brush xml:id="br0">
      <inkml:brushProperty name="width" value="0.035" units="cm"/>
      <inkml:brushProperty name="height" value="0.035" units="cm"/>
      <inkml:brushProperty name="color" value="#00E4EA"/>
    </inkml:brush>
  </inkml:definitions>
  <inkml:trace contextRef="#ctx0" brushRef="#br0">30 1,'-2'3,"-1"1,2 0,-2 1,0 2,-2 28,2 21,1-27,4-2,-2-1,0-2,0 0,1-10,-1 5,0-16,0 8,0-7,0 4,-1-8,0 4,-1-2,0 1,-1 0,1 0,3-2,-1-1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4"/>
    </inkml:context>
    <inkml:brush xml:id="br0">
      <inkml:brushProperty name="width" value="0.05" units="cm"/>
      <inkml:brushProperty name="height" value="0.05" units="cm"/>
      <inkml:brushProperty name="color" value="#008C3A"/>
    </inkml:brush>
  </inkml:definitions>
  <inkml:trace contextRef="#ctx0" brushRef="#br0">20038 917 16383 0 0,'0'-3'0'0'0,"-2"3"0"0"0,2-3 0 0 0,-2 1 0 0 0,2-1 0 0 0,-3 0 0 0 0,3 0 0 0 0,-2 3 0 0 0,-1-2 0 0 0,3-1 0 0 0,-2 3 0 0 0,-1-3 0 0 0,3 0 0 0 0,-2 3 0 0 0,0-2 0 0 0,-1 2 0 0 0,3-3 0 0 0,-2 3 0 0 0,-1 0 0 0 0,1 0 0 0 0,-1 0 0 0 0,1 0 0 0 0,0-3 0 0 0,-1 3 0 0 0,1 0 0 0 0,-1 0 0 0 0,1 0 0 0 0,0 0 0 0 0,-1 0 0 0 0,1 0 0 0 0,-1 0 0 0 0,1 0 0 0 0,-1 0 0 0 0,1 0 0 0 0,0 0 0 0 0,-1 3 0 0 0,1-3 0 0 0,2 3 0 0 0,-3-3 0 0 0,3 2 0 0 0,0 1 0 0 0,-2-3 0 0 0,2 3 0 0 0,0-1 0 0 0,0 1 0 0 0,-3 0 0 0 0,3-1 0 0 0,0 1 0 0 0,-2 0 0 0 0,2 0 0 0 0,-2-1 0 0 0,2 1 0 0 0,0 0 0 0 0,0-1 0 0 0,0 1 0 0 0,-3 0 0 0 0,3-1 0 0 0,0 1 0 0 0,0 0 0 0 0,0 0 0 0 0,0-1 0 0 0,0 1 0 0 0,0 0 0 0 0,0-1 0 0 0,0 1 0 0 0,0 0 0 0 0,0-1 0 0 0,0 1 0 0 0,0 0 0 0 0,0-1 0 0 0,0 1 0 0 0,0 0 0 0 0,0 0 0 0 0,0-1 0 0 0,2 1 0 0 0,1 0 0 0 0,-3-1 0 0 0,2 1 0 0 0,1 0 0 0 0,-1-1 0 0 0,-2 1 0 0 0,2 0 0 0 0,-2-1 0 0 0,0 1 0 0 0,3-3 0 0 0,-1 6 0 0 0,-2-4 0 0 0,3 1 0 0 0,-3 0 0 0 0,2-1 0 0 0,0 1 0 0 0,1 0 0 0 0,-3-1 0 0 0,2-2 0 0 0,-2 3 0 0 0,3 0 0 0 0,-3-1 0 0 0,2-2 0 0 0,-2 3 0 0 0,2 0 0 0 0,-2 0 0 0 0,3-1 0 0 0,-1 1 0 0 0,-2 0 0 0 0,3-1 0 0 0,-3 1 0 0 0,2-3 0 0 0,-2 3 0 0 0,2-1 0 0 0,-2 1 0 0 0,0 0 0 0 0,3-3 0 0 0,-3 2 0 0 0,2 1 0 0 0,-2 0 0 0 0,0 0 0 0 0,2-1 0 0 0,-2 1 0 0 0,3 0 0 0 0,-3-1 0 0 0,0 1 0 0 0,2 0 0 0 0,-2-1 0 0 0,3 1 0 0 0,-3 0 0 0 0,0-1 0 0 0,2 1 0 0 0,-2 0 0 0 0,0 0 0 0 0,0-1 0 0 0,0 1 0 0 0,0 0 0 0 0,0-1 0 0 0,0 1 0 0 0,0 0 0 0 0,0-1 0 0 0,0 1 0 0 0,0 0 0 0 0,0-1 0 0 0,0 1 0 0 0,0 0 0 0 0,0 0 0 0 0,0-1 0 0 0,0 1 0 0 0,0 0 0 0 0,0-1 0 0 0,0 1 0 0 0,0 0 0 0 0,0-1 0 0 0,0 1 0 0 0,0 0 0 0 0,0-1 0 0 0,0 2 0 0 0,0-1 0 0 0,0 0 0 0 0,0-1 0 0 0,0 1 0 0 0,0 0 0 0 0,0-1 0 0 0,0 1 0 0 0,-2-3 0 0 0,-1 0 0 0 0,3 3 0 0 0,-2-3 0 0 0,-1 0 0 0 0,1 0 0 0 0,-1 2 0 0 0,1-2 0 0 0,0 0 0 0 0,-1 0 0 0 0,1 0 0 0 0,-1 0 0 0 0,1 0 0 0 0,-1 0 0 0 0,1 0 0 0 0,0 0 0 0 0,-1 0 0 0 0,1 0 0 0 0,-1 0 0 0 0,1 0 0 0 0,-1 0 0 0 0,3-2 0 0 0,0-1 0 0 0,-2 3 0 0 0,2-3 0 0 0,0 0 0 0 0,-2 1 0 0 0,2-1 0 0 0,0 0 0 0 0,0 1 0 0 0,0-1 0 0 0,0-1 0 0 0,0 1 0 0 0,0 1 0 0 0,0-1 0 0 0,0 0 0 0 0,0 0 0 0 0,0 1 0 0 0,0-1 0 0 0,0 0 0 0 0,0 0 0 0 0,0 1 0 0 0,0-1 0 0 0,2 3 0 0 0,-2-3 0 0 0,2 1 0 0 0,1 2 0 0 0,-1-3 0 0 0,1 0 0 0 0,-1 3 0 0 0,-2-3 0 0 0,2 1 0 0 0,1-1 0 0 0,-1 3 0 0 0,1-3 0 0 0,-1 0 0 0 0,-2 1 0 0 0,2-1 0 0 0,1 0 0 0 0,-1 3 0 0 0,1-3 0 0 0,-1 1 0 0 0,0-1 0 0 0,1 3 0 0 0,-1-3 0 0 0,0 1 0 0 0,1-1 0 0 0,-1 0 0 0 0,1 3 0 0 0,-1-3 0 0 0,0 1 0 0 0,1 2 0 0 0,-1-3 0 0 0,1 0 0 0 0,-1 0 0 0 0,0 1 0 0 0,1-1 0 0 0,-1 0 0 0 0,1 0 0 0 0,-1 1 0 0 0,2-1 0 0 0,-1 3 0 0 0,2-3 0 0 0,-3 0 0 0 0,4 0 0 0 0,-4 0 0 0 0,3 0 0 0 0,1 0 0 0 0,-4 0 0 0 0,3-3 0 0 0,1 3 0 0 0,-1 0 0 0 0,-3 1 0 0 0,4-1 0 0 0,-4 0 0 0 0,3 0 0 0 0,0 0 0 0 0,1 0 0 0 0,-1-3 0 0 0,-3 3 0 0 0,4 0 0 0 0,-1 0 0 0 0,-2-3 0 0 0,-1 3 0 0 0,3 0 0 0 0,-2-3 0 0 0,-1 4 0 0 0,4-1 0 0 0,-4 0 0 0 0,0 0 0 0 0,1 3 0 0 0,-1-3 0 0 0,1 1 0 0 0,-1-1 0 0 0,-2 0 0 0 0,2 3 0 0 0,-2-3 0 0 0,0 6 0 0 0,0 0 0 0 0,0 0 0 0 0,0-1 0 0 0,0 1 0 0 0,0 0 0 0 0,0-1 0 0 0,0 1 0 0 0,0 3 0 0 0,0-3 0 0 0,0-1 0 0 0,0 4 0 0 0,0 0 0 0 0,0-3 0 0 0,0 3 0 0 0,0 0 0 0 0,0 0 0 0 0,0-4 0 0 0,0 4 0 0 0,0 0 0 0 0,0-3 0 0 0,0 3 0 0 0,0-3 0 0 0,0 3 0 0 0,0-4 0 0 0,0 4 0 0 0,0-3 0 0 0,0 0 0 0 0,0 3 0 0 0,0-4 0 0 0,0 1 0 0 0,0 0 0 0 0,0-1 0 0 0,0 1 0 0 0,0 0 0 0 0,0 0 0 0 0,3-1 0 0 0,-1 1 0 0 0,-2 0 0 0 0,3-3 0 0 0,-3 2 0 0 0,2-2 0 0 0,0 0 0 0 0,-2 3 0 0 0,3-3 0 0 0,-1 0 0 0 0,1 0 0 0 0,-1 0 0 0 0,0 0 0 0 0,1 0 0 0 0,-1 0 0 0 0,0 0 0 0 0,1 0 0 0 0,-1 0 0 0 0,1 0 0 0 0,-1 0 0 0 0,0 0 0 0 0,1 0 0 0 0,-1 0 0 0 0,1 0 0 0 0,-1 0 0 0 0,0-3 0 0 0,1 1 0 0 0,-2-1 0 0 0,2 0 0 0 0,-1 0 0 0 0,1-3 0 0 0,-1 4 0 0 0,1-4 0 0 0,-1 3 0 0 0,0 0 0 0 0,1-3 0 0 0,0 0 0 0 0,-1 3 0 0 0,1-3 0 0 0,-1 0 0 0 0,1 4 0 0 0,-1-4 0 0 0,1 0 0 0 0,-1 3 0 0 0,1-3 0 0 0,-3 0 0 0 0,3 3 0 0 0,-1-3 0 0 0,1 0 0 0 0,-3 3 0 0 0,2-3 0 0 0,1 1 0 0 0,-3 2 0 0 0,3-3 0 0 0,-3 3 0 0 0,2-3 0 0 0,1 0 0 0 0,-3 3 0 0 0,0 1 0 0 0,3-4 0 0 0,-3 3 0 0 0,0 0 0 0 0,0 0 0 0 0,0 1 0 0 0,0-1 0 0 0,0 0 0 0 0,0 0 0 0 0,2 3 0 0 0,-2-2 0 0 0,0 4 0 0 0,0 1 0 0 0,0 0 0 0 0,0 3 0 0 0,0 0 0 0 0,0 0 0 0 0,0 3 0 0 0,0 1 0 0 0,0-4 0 0 0,0 4 0 0 0,0 0 0 0 0,0 0 0 0 0,0-1 0 0 0,0 1 0 0 0,0 0 0 0 0,0 0 0 0 0,0-4 0 0 0,0 3 0 0 0,0-3 0 0 0,0 4 0 0 0,0-4 0 0 0,0 0 0 0 0,0 4 0 0 0,0-4 0 0 0,0 0 0 0 0,0 0 0 0 0,0 0 0 0 0,0 0 0 0 0,0 0 0 0 0,0 6 0 0 0,0-6 0 0 0,0 0 0 0 0,0-1 0 0 0,0 1 0 0 0,0 1 0 0 0,0-1 0 0 0,0 0 0 0 0,0 4 0 0 0,0-4 0 0 0,0 0 0 0 0,0 4 0 0 0,0-4 0 0 0,0 4 0 0 0,0-5 0 0 0,0 1 0 0 0,0 4 0 0 0,0-4 0 0 0,0 0 0 0 0,0 0 0 0 0,0 0 0 0 0,0 0 0 0 0,0 0 0 0 0,0 0 0 0 0,-3 0 0 0 0,3 0 0 0 0,0-3 0 0 0,0 2 0 0 0,0 1 0 0 0,0-3 0 0 0,-2 0 0 0 0,2 3 0 0 0,0-4 0 0 0,0 1 0 0 0,-3 3 0 0 0,3-3 0 0 0,0 0 0 0 0,-2-1 0 0 0,2 1 0 0 0,-3 0 0 0 0,3-1 0 0 0,-2-2 0 0 0,2 3 0 0 0,-2-3 0 0 0,-1 3 0 0 0,1-3 0 0 0,-1 2 0 0 0,1-2 0 0 0,-1 0 0 0 0,1 0 0 0 0,0 0 0 0 0,-1 0 0 0 0,1 0 0 0 0,-1 0 0 0 0,1 0 0 0 0,-1 0 0 0 0,1 0 0 0 0,0 0 0 0 0,-1 0 0 0 0,1 0 0 0 0,2-2 0 0 0,-3 2 0 0 0,3-3 0 0 0,-2 0 0 0 0,2 0 0 0 0,-3 1 0 0 0,3-1 0 0 0,0 0 0 0 0,0 0 0 0 0,0 1 0 0 0,-2-1 0 0 0,2 0 0 0 0,0 1 0 0 0,0-1 0 0 0,0 0 0 0 0,0 0 0 0 0,0-3 0 0 0,0 0 0 0 0,0 4 0 0 0,0-1 0 0 0,0 0 0 0 0,0-3 0 0 0,0 3 0 0 0,0-3 0 0 0,0 0 0 0 0,0 4 0 0 0,0-4 0 0 0,3 0 0 0 0,-1 0 0 0 0,1 3 0 0 0,-1-3 0 0 0,-2 3 0 0 0,3 1 0 0 0,-1-4 0 0 0,1 3 0 0 0,-1 0 0 0 0,1-3 0 0 0,-1 3 0 0 0,1 1 0 0 0,-1-1 0 0 0,1-3 0 0 0,-1 3 0 0 0,0 3 0 0 0,4-6 0 0 0,-4 3 0 0 0,0 1 0 0 0,1-1 0 0 0,-1 0 0 0 0,1 0 0 0 0,2 0 0 0 0,-3 3 0 0 0,1-2 0 0 0,-1-1 0 0 0,1 0 0 0 0,-1 1 0 0 0,0-1 0 0 0,4 0 0 0 0,-4 0 0 0 0,0 3 0 0 0,1-3 0 0 0,-1 0 0 0 0,1 0 0 0 0,-1 0 0 0 0,0 0 0 0 0,1 1 0 0 0,-1-1 0 0 0,3 3 0 0 0,-2-3 0 0 0,-1 0 0 0 0,1 1 0 0 0,-1-1 0 0 0,0 0 0 0 0,1 0 0 0 0,-1 1 0 0 0,1-1 0 0 0,-1 0 0 0 0,0 1 0 0 0,1-1 0 0 0,-1 0 0 0 0,0 0 0 0 0,1 1 0 0 0,-1-1 0 0 0,1-3 0 0 0,-1 3 0 0 0,1 0 0 0 0,-1 1 0 0 0,0-1 0 0 0,1-3 0 0 0,0 3 0 0 0,-1-3 0 0 0,1 3 0 0 0,-1 1 0 0 0,-2-1 0 0 0,3-3 0 0 0,-1 3 0 0 0,-2 1 0 0 0,3-4 0 0 0,-1 3 0 0 0,1-3 0 0 0,-3 3 0 0 0,2-3 0 0 0,-2 3 0 0 0,3-3 0 0 0,-2 4 0 0 0,-1-4 0 0 0,3 3 0 0 0,-1-3 0 0 0,-2 3 0 0 0,3-3 0 0 0,-1 3 0 0 0,-2-3 0 0 0,3 4 0 0 0,-1-1 0 0 0,-2 0 0 0 0,3 1 0 0 0,-1-4 0 0 0,-2 3 0 0 0,3 0 0 0 0,-3 0 0 0 0,2 1 0 0 0,0-1 0 0 0,1 0 0 0 0,-3 0 0 0 0,2 1 0 0 0,-2-1 0 0 0,3 3 0 0 0,-1-3 0 0 0,0 0 0 0 0,-2 1 0 0 0,3-1 0 0 0,-1 0 0 0 0,-2 1 0 0 0,3 2 0 0 0,-1-3 0 0 0,-2 0 0 0 0,2 0 0 0 0,-2 1 0 0 0,3 2 0 0 0,-3-3 0 0 0,2 0 0 0 0,-2 0 0 0 0,0 9 0 0 0,0-3 0 0 0,0 3 0 0 0,0 0 0 0 0,0 0 0 0 0,0 0 0 0 0,0 4 0 0 0,0-4 0 0 0,0 3 0 0 0,0-3 0 0 0,0 4 0 0 0,0-4 0 0 0,0 4 0 0 0,0-4 0 0 0,0 4 0 0 0,0-4 0 0 0,0 0 0 0 0,0 0 0 0 0,0 3 0 0 0,0-3 0 0 0,0 0 0 0 0,0-3 0 0 0,0 3 0 0 0,0-3 0 0 0,0 3 0 0 0,0-4 0 0 0,0 4 0 0 0,0-3 0 0 0,0 0 0 0 0,0-1 0 0 0,0 1 0 0 0,0 0 0 0 0,0-1 0 0 0,0 1 0 0 0,0 0 0 0 0,0-1 0 0 0,0 1 0 0 0,0 0 0 0 0,0-1 0 0 0,0-8 0 0 0,0 4 0 0 0,0-4 0 0 0,0 3 0 0 0,0-3 0 0 0,0 0 0 0 0,3 0 0 0 0,-3-4 0 0 0,2 4 0 0 0,1-4 0 0 0,0 1 0 0 0,0 3 0 0 0,-1 0 0 0 0,-2 0 0 0 0,3 0 0 0 0,0 0 0 0 0,-1 0 0 0 0,1 0 0 0 0,-1 3 0 0 0,1-3 0 0 0,0 0 0 0 0,-1 3 0 0 0,1-3 0 0 0,-1 3 0 0 0,1-3 0 0 0,-1 4 0 0 0,3-1 0 0 0,-2 0 0 0 0,-1 0 0 0 0,1 0 0 0 0,-1 1 0 0 0,0-1 0 0 0,1 0 0 0 0,-1 3 0 0 0,1-3 0 0 0,-1 3 0 0 0,0-2 0 0 0,1 2 0 0 0,-1 0 0 0 0,1 0 0 0 0,-1 0 0 0 0,-2 2 0 0 0,0 4 0 0 0,2-3 0 0 0,-2 7 0 0 0,0-4 0 0 0,0 4 0 0 0,0-4 0 0 0,3 3 0 0 0,-3 1 0 0 0,0 0 0 0 0,0-4 0 0 0,0 4 0 0 0,3-4 0 0 0,-3 0 0 0 0,0 0 0 0 0,0 0 0 0 0,0-1 0 0 0,0-2 0 0 0,2 0 0 0 0,-2 0 0 0 0,0-1 0 0 0,0 1 0 0 0,0 0 0 0 0,0-1 0 0 0,0-4 0 0 0,0-1 0 0 0,0 0 0 0 0,0-3 0 0 0,0 0 0 0 0,0 0 0 0 0,0 0 0 0 0,3 0 0 0 0,-3 0 0 0 0,3-4 0 0 0,-1 4 0 0 0,-2 0 0 0 0,0 0 0 0 0,3 0 0 0 0,-3 0 0 0 0,3 0 0 0 0,-3 0 0 0 0,0 0 0 0 0,2 0 0 0 0,-2 4 0 0 0,3-4 0 0 0,-3 3 0 0 0,2 0 0 0 0,-2-3 0 0 0,3 3 0 0 0,-3 1 0 0 0,2-1 0 0 0,-2 0 0 0 0,3 0 0 0 0,-3 1 0 0 0,2 2 0 0 0,-2-3 0 0 0,2 0 0 0 0,1 3 0 0 0,-3-2 0 0 0,1-1 0 0 0,2 3 0 0 0,-1 0 0 0 0,-2-3 0 0 0,2 3 0 0 0,1 0 0 0 0,-1 0 0 0 0,1 3 0 0 0,-3-1 0 0 0,0 1 0 0 0,0 0 0 0 0,0 0 0 0 0,0-1 0 0 0,2 1 0 0 0,-2 0 0 0 0,0-1 0 0 0,0 1 0 0 0,0 0 0 0 0,0-1 0 0 0,2 1 0 0 0,-2 0 0 0 0,3-1 0 0 0,-3 4 0 0 0,0-3 0 0 0,0 0 0 0 0,2-1 0 0 0,-2 4 0 0 0,0-3 0 0 0,0 0 0 0 0,2 0 0 0 0,-2-1 0 0 0,0 1 0 0 0,0 0 0 0 0,3-1 0 0 0,-3 1 0 0 0,0 0 0 0 0,2-1 0 0 0,-2 1 0 0 0,0 0 0 0 0,0-1 0 0 0,0 1 0 0 0,3 0 0 0 0,-3 0 0 0 0,0-1 0 0 0,0 1 0 0 0,2 0 0 0 0,-2-1 0 0 0,0 1 0 0 0,0 0 0 0 0,0-1 0 0 0,2 1 0 0 0,-2 0 0 0 0,3-1 0 0 0,-3 1 0 0 0,2-3 0 0 0,-2 3 0 0 0,0 0 0 0 0,3-1 0 0 0,-3 1 0 0 0,0 0 0 0 0,2-1 0 0 0,-2 1 0 0 0,2 0 0 0 0,1-3 0 0 0,-3 2 0 0 0,2-2 0 0 0,1 0 0 0 0,-3 3 0 0 0,2-3 0 0 0,0 0 0 0 0,-2 3 0 0 0,3-3 0 0 0,-1 0 0 0 0,1 0 0 0 0,-1 0 0 0 0,0 0 0 0 0,1 0 0 0 0,-1 0 0 0 0,0 0 0 0 0,1 0 0 0 0,-1 0 0 0 0,1 0 0 0 0,-1 0 0 0 0,0 0 0 0 0,1 0 0 0 0,-1 0 0 0 0,1 0 0 0 0,2 0 0 0 0,-3 0 0 0 0,1 0 0 0 0,-1 0 0 0 0,3 0 0 0 0,-2 0 0 0 0,-1 0 0 0 0,3-3 0 0 0,-2 0 0 0 0,2-3 0 0 0,-3 3 0 0 0,4 0 0 0 0,-4-3 0 0 0,4 3 0 0 0,-4-3 0 0 0,4 0 0 0 0,-1 0 0 0 0,-3 4 0 0 0,1-4 0 0 0,2 0 0 0 0,-2 0 0 0 0,0 0 0 0 0,-1 0 0 0 0,3 0 0 0 0,-3 0 0 0 0,1 0 0 0 0,-1 0 0 0 0,1-4 0 0 0,0 4 0 0 0,0-4 0 0 0,0 0 0 0 0,-1 4 0 0 0,1-4 0 0 0,0 4 0 0 0,0 0 0 0 0,-1-4 0 0 0,1 4 0 0 0,0 0 0 0 0,-1 0 0 0 0,1 0 0 0 0,-3-3 0 0 0,3 3 0 0 0,-3 3 0 0 0,2-3 0 0 0,1 0 0 0 0,-3 0 0 0 0,0 3 0 0 0,3-3 0 0 0,-3 0 0 0 0,2 3 0 0 0,-2-3 0 0 0,0 4 0 0 0,0-4 0 0 0,2 3 0 0 0,-2-3 0 0 0,0 3 0 0 0,0-3 0 0 0,0 0 0 0 0,0 3 0 0 0,0-3 0 0 0,0 0 0 0 0,0 0 0 0 0,0 4 0 0 0,0-5 0 0 0,0 1 0 0 0,0 3 0 0 0,0-3 0 0 0,0 0 0 0 0,0 3 0 0 0,0-3 0 0 0,0 0 0 0 0,0 4 0 0 0,0-4 0 0 0,0 3 0 0 0,0-3 0 0 0,0 0 0 0 0,0 0 0 0 0,0 3 0 0 0,0-3 0 0 0,0 3 0 0 0,0-3 0 0 0,0 4 0 0 0,0-1 0 0 0,0-3 0 0 0,0 3 0 0 0,0 0 0 0 0,0-3 0 0 0,0 4 0 0 0,-2-1 0 0 0,2 0 0 0 0,0 1 0 0 0,-2-1 0 0 0,2 0 0 0 0,-3 3 0 0 0,3-3 0 0 0,0 1 0 0 0,0-1 0 0 0,-2 3 0 0 0,-1 0 0 0 0,3-3 0 0 0,-2 3 0 0 0,-1 0 0 0 0,1 0 0 0 0,0 0 0 0 0,-1 0 0 0 0,1 0 0 0 0,-1 3 0 0 0,3 0 0 0 0,-2-1 0 0 0,-1 1 0 0 0,3 0 0 0 0,-2-1 0 0 0,2 4 0 0 0,0-3 0 0 0,-3 3 0 0 0,3 0 0 0 0,-2 0 0 0 0,2 0 0 0 0,-3 0 0 0 0,3 0 0 0 0,-3 3 0 0 0,3-3 0 0 0,-3 0 0 0 0,1 0 0 0 0,2 0 0 0 0,-3 0 0 0 0,3 0 0 0 0,-2 0 0 0 0,0 0 0 0 0,2 0 0 0 0,0-3 0 0 0,-3 3 0 0 0,3 1 0 0 0,0-5 0 0 0,-3 4 0 0 0,3-3 0 0 0,0 3 0 0 0,-2-3 0 0 0,2-1 0 0 0,0 4 0 0 0,0-3 0 0 0,-3 3 0 0 0,3 0 0 0 0,0-3 0 0 0,-2-1 0 0 0,2 4 0 0 0,0-3 0 0 0,0 3 0 0 0,0 0 0 0 0,0-3 0 0 0,0 3 0 0 0,-3-1 0 0 0,3 1 0 0 0,0 0 0 0 0,0-3 0 0 0,0 3 0 0 0,0 0 0 0 0,0 0 0 0 0,0 0 0 0 0,0 4 0 0 0,0-4 0 0 0,0 0 0 0 0,0 0 0 0 0,0 0 0 0 0,0-1 0 0 0,0 1 0 0 0,0 4 0 0 0,0-4 0 0 0,0 0 0 0 0,0 0 0 0 0,0 4 0 0 0,0-4 0 0 0,0 0 0 0 0,0 0 0 0 0,0 0 0 0 0,0 0 0 0 0,0 0 0 0 0,0 0 0 0 0,0-4 0 0 0,0 4 0 0 0,0 0 0 0 0,0-3 0 0 0,0 3 0 0 0,0-3 0 0 0,0-1 0 0 0,0 1 0 0 0,0 3 0 0 0,0-3 0 0 0,2-1 0 0 0,-2 1 0 0 0,3 0 0 0 0,-3-1 0 0 0,0 1 0 0 0,2 0 0 0 0,-2-1 0 0 0,0 1 0 0 0,3 0 0 0 0,-1-1 0 0 0,0 1 0 0 0,-2 0 0 0 0,3-3 0 0 0,-3 3 0 0 0,2-3 0 0 0,-2 2 0 0 0,2-2 0 0 0,-2 3 0 0 0,2-3 0 0 0,0 3 0 0 0,1-3 0 0 0,-1 2 0 0 0,1 1 0 0 0,-1-3 0 0 0,0 0 0 0 0,1 0 0 0 0,-1 0 0 0 0,0 0 0 0 0,1 0 0 0 0,-1 0 0 0 0,1 0 0 0 0,-1 0 0 0 0,0 0 0 0 0,1 0 0 0 0,-1 0 0 0 0,1 0 0 0 0,-1-3 0 0 0,0 1 0 0 0,1-1 0 0 0,-1 0 0 0 0,-2 0 0 0 0,3 3 0 0 0,-3-2 0 0 0,2 2 0 0 0,-2-3 0 0 0,2 3 0 0 0,-2-3 0 0 0,3 3 0 0 0,-3-3 0 0 0,2 1 0 0 0,-2-1 0 0 0,3 3 0 0 0,-3-3 0 0 0,2 0 0 0 0,-2 1 0 0 0,2 2 0 0 0,-2-3 0 0 0,0 0 0 0 0,0 1 0 0 0,3-1 0 0 0,-3 0 0 0 0,2 0 0 0 0,-2 1 0 0 0,0-1 0 0 0,2 0 0 0 0,-2 0 0 0 0,3 1 0 0 0,-3-1 0 0 0,0 0 0 0 0,2 0 0 0 0,-2 1 0 0 0,0-1 0 0 0,3 0 0 0 0,-3 1 0 0 0,0-1 0 0 0,0 0 0 0 0,2 0 0 0 0,-2-3 0 0 0,0 4 0 0 0,0-1 0 0 0,0-3 0 0 0,0 3 0 0 0,0-3 0 0 0,0 3 0 0 0,0 1 0 0 0,0-4 0 0 0,0 3 0 0 0,0 0 0 0 0,0-3 0 0 0,0 4 0 0 0,0-1 0 0 0,0 0 0 0 0,0 0 0 0 0,0 1 0 0 0,0-1 0 0 0,0 0 0 0 0,0 0 0 0 0,0 1 0 0 0,0-1 0 0 0,0 0 0 0 0,0 0 0 0 0,0 1 0 0 0,0-1 0 0 0,0 0 0 0 0,-2 3 0 0 0,2-2 0 0 0,0-1 0 0 0,-3 3 0 0 0,6 0 0 0 0,-1 0 0 0 0,0 0 0 0 0,1 0 0 0 0,-1 0 0 0 0,1 0 0 0 0,-1 0 0 0 0,0 0 0 0 0,1 0 0 0 0,-1 2 0 0 0,1 1 0 0 0,-1-3 0 0 0,0 0 0 0 0,1 3 0 0 0,-1-3 0 0 0,0 0 0 0 0,1 0 0 0 0,-1 0 0 0 0,1 3 0 0 0,-1-3 0 0 0,0 0 0 0 0,1 0 0 0 0,2 0 0 0 0,-3 0 0 0 0,1 0 0 0 0,-1 0 0 0 0,1 0 0 0 0,2 0 0 0 0,-3 0 0 0 0,1 0 0 0 0,-1 0 0 0 0,1 0 0 0 0,-1 0 0 0 0,0 0 0 0 0,4 0 0 0 0,-4 0 0 0 0,0 0 0 0 0,1 0 0 0 0,-1 0 0 0 0,0 0 0 0 0,3 0 0 0 0,-3 0 0 0 0,1 0 0 0 0,-1 0 0 0 0,0 0 0 0 0,1-3 0 0 0,-1 3 0 0 0,1-3 0 0 0,-1 3 0 0 0,0-3 0 0 0,1 3 0 0 0,-1-2 0 0 0,1-1 0 0 0,-1 3 0 0 0,0-3 0 0 0,1 0 0 0 0,-3 1 0 0 0,2 2 0 0 0,0-3 0 0 0,-2 0 0 0 0,3 3 0 0 0,-3-3 0 0 0,2 3 0 0 0,1-2 0 0 0,-3-1 0 0 0,2 3 0 0 0,0 0 0 0 0,-2-3 0 0 0,3 3 0 0 0,-1 0 0 0 0,-2-2 0 0 0,3 2 0 0 0,-1-3 0 0 0,0 3 0 0 0,1-3 0 0 0,-1 3 0 0 0,1 0 0 0 0,-1 0 0 0 0,0 0 0 0 0,1 0 0 0 0,-1 0 0 0 0,1 3 0 0 0,-3-1 0 0 0,2-2 0 0 0,-2 3 0 0 0,-3-3 0 0 0,1 0 0 0 0,0 0 0 0 0,-1 0 0 0 0,1 0 0 0 0,-1 0 0 0 0,1 0 0 0 0,-1 3 0 0 0,3 0 0 0 0,-2-1 0 0 0,2 1 0 0 0,-2 0 0 0 0,2-1 0 0 0,0 1 0 0 0,-3 0 0 0 0,3-1 0 0 0,0 1 0 0 0,0 0 0 0 0,-2-1 0 0 0,2 1 0 0 0,0 0 0 0 0,0 0 0 0 0,0-1 0 0 0,0 1 0 0 0,-3 3 0 0 0,3-3 0 0 0,0-1 0 0 0,0 4 0 0 0,0-3 0 0 0,0 0 0 0 0,0-1 0 0 0,0 4 0 0 0,0-3 0 0 0,0 0 0 0 0,0 3 0 0 0,0-4 0 0 0,0 4 0 0 0,0-3 0 0 0,0 3 0 0 0,0-3 0 0 0,0-1 0 0 0,0 1 0 0 0,0 3 0 0 0,0-3 0 0 0,0 3 0 0 0,0-4 0 0 0,0 1 0 0 0,0 0 0 0 0,0-1 0 0 0,0 1 0 0 0,0 0 0 0 0,0-1 0 0 0,0 1 0 0 0,0 0 0 0 0,0 0 0 0 0,2-1 0 0 0,-2 1 0 0 0,3 0 0 0 0,-1-1 0 0 0,-2 1 0 0 0,3 0 0 0 0,-3-1 0 0 0,2 1 0 0 0,0 0 0 0 0,1-1 0 0 0,-1-2 0 0 0,1 3 0 0 0,-1-3 0 0 0,-2 3 0 0 0,2-3 0 0 0,1 0 0 0 0,-1 0 0 0 0,1 0 0 0 0,-1 0 0 0 0,0 0 0 0 0,1 0 0 0 0,-1 0 0 0 0,1 0 0 0 0,-1 0 0 0 0,0 0 0 0 0,1 0 0 0 0,-1 0 0 0 0,0 0 0 0 0,1 0 0 0 0,-1 0 0 0 0,1 0 0 0 0,-1 0 0 0 0,0 0 0 0 0,1 0 0 0 0,-1 0 0 0 0,1 0 0 0 0,-1-3 0 0 0,0 3 0 0 0,1-3 0 0 0,-1 1 0 0 0,1-1 0 0 0,-1 0 0 0 0,0 3 0 0 0,1-3 0 0 0,-3 1 0 0 0,2 2 0 0 0,1-3 0 0 0,-1 0 0 0 0,-2 0 0 0 0,2 1 0 0 0,-2-1 0 0 0,3 0 0 0 0,-1 1 0 0 0,-2-1 0 0 0,2 0 0 0 0,-2 0 0 0 0,3 1 0 0 0,-3-1 0 0 0,2 0 0 0 0,-2-3 0 0 0,3 3 0 0 0,-3 1 0 0 0,2-4 0 0 0,-2 3 0 0 0,3 0 0 0 0,-3-3 0 0 0,0 3 0 0 0,0 1 0 0 0,0-4 0 0 0,0 3 0 0 0,0-3 0 0 0,0 3 0 0 0,0-3 0 0 0,0 4 0 0 0,0-1 0 0 0,0-3 0 0 0,0 3 0 0 0,0-3 0 0 0,0 3 0 0 0,0-3 0 0 0,0 4 0 0 0,0-4 0 0 0,-3 3 0 0 0,1-3 0 0 0,-1 3 0 0 0,1 0 0 0 0,-4 0 0 0 0,4-3 0 0 0,-1 4 0 0 0,1-1 0 0 0,-3 0 0 0 0,2 3 0 0 0,1-3 0 0 0,-4 0 0 0 0,1 3 0 0 0,3-3 0 0 0,-4 0 0 0 0,4 3 0 0 0,-3 0 0 0 0,-1-3 0 0 0,4 3 0 0 0,-1 0 0 0 0,-2 0 0 0 0,3 0 0 0 0,-4 0 0 0 0,4 0 0 0 0,-1 0 0 0 0,-2 0 0 0 0,3 0 0 0 0,-1 0 0 0 0,1 3 0 0 0,2 0 0 0 0,0 0 0 0 0,0-1 0 0 0,0 1 0 0 0,0 0 0 0 0,0-1 0 0 0,0 1 0 0 0,0 0 0 0 0,0-1 0 0 0,0 1 0 0 0,0 0 0 0 0,0-1 0 0 0,0 1 0 0 0,2 0 0 0 0,1 0 0 0 0,-1-1 0 0 0,0 1 0 0 0,4 0 0 0 0,-4 0 0 0 0,3 0 0 0 0,1 0 0 0 0,-1-1 0 0 0,0 1 0 0 0,1 0 0 0 0,-1 0 0 0 0,0 0 0 0 0,0 0 0 0 0,1-3 0 0 0,-1 3 0 0 0,-3-3 0 0 0,4 0 0 0 0,-1 3 0 0 0,-3-3 0 0 0,4 0 0 0 0,-1 0 0 0 0,-3 0 0 0 0,4 0 0 0 0,-2 0 0 0 0,-2 0 0 0 0,4 0 0 0 0,-4 0 0 0 0,3 0 0 0 0,-2 0 0 0 0,2 0 0 0 0,-3 0 0 0 0,4-3 0 0 0,-4-3 0 0 0,4 3 0 0 0,-4-3 0 0 0,3 0 0 0 0,-2 0 0 0 0,2 3 0 0 0,-2-3 0 0 0,2 0 0 0 0,-2 0 0 0 0,0 0 0 0 0,2 0 0 0 0,-2 0 0 0 0,2 0 0 0 0,-2-4 0 0 0,2 4 0 0 0,0 0 0 0 0,-2 0 0 0 0,2 0 0 0 0,1 0 0 0 0,-1 1 0 0 0,-3-1 0 0 0,4 0 0 0 0,-1 0 0 0 0,0 0 0 0 0,1-4 0 0 0,-1 4 0 0 0,1-4 0 0 0,-3 4 0 0 0,2 0 0 0 0,1-4 0 0 0,-3 3 0 0 0,0-3 0 0 0,-1 4 0 0 0,4-4 0 0 0,-3 1 0 0 0,0-1 0 0 0,3 0 0 0 0,-5 0 0 0 0,2 0 0 0 0,0 0 0 0 0,0 4 0 0 0,-3-3 0 0 0,0-1 0 0 0,3 4 0 0 0,-3 0 0 0 0,0-4 0 0 0,0 4 0 0 0,0 0 0 0 0,0 0 0 0 0,0 0 0 0 0,0 0 0 0 0,0 3 0 0 0,0-3 0 0 0,0 0 0 0 0,0 3 0 0 0,0 1 0 0 0,0-1 0 0 0,0 0 0 0 0,-3 3 0 0 0,3-2 0 0 0,-2 2 0 0 0,-1-3 0 0 0,1 3 0 0 0,-1 0 0 0 0,2 0 0 0 0,-1 0 0 0 0,-1 0 0 0 0,1 0 0 0 0,-4 0 0 0 0,4 0 0 0 0,-3 0 0 0 0,2 0 0 0 0,-2 0 0 0 0,0 0 0 0 0,-1 6 0 0 0,4 0 0 0 0,-4 0 0 0 0,0 8 0 0 0,0 0 0 0 0,3-4 0 0 0,-1 4 0 0 0,1 5 0 0 0,0-4 0 0 0,-1 4 0 0 0,4 0 0 0 0,-3-5 0 0 0,0 6 0 0 0,3-6 0 0 0,-3-3 0 0 0,3 3 0 0 0,0-4 0 0 0,0 4 0 0 0,0-8 0 0 0,0 4 0 0 0,0-1 0 0 0,0 1 0 0 0,0-4 0 0 0,0 4 0 0 0,0-4 0 0 0,0 0 0 0 0,0 4 0 0 0,0 0 0 0 0,0-5 0 0 0,0 5 0 0 0,0 0 0 0 0,0-4 0 0 0,0 4 0 0 0,0 0 0 0 0,0-1 0 0 0,0 1 0 0 0,0-4 0 0 0,3 4 0 0 0,-1-4 0 0 0,1 4 0 0 0,0-4 0 0 0,-1 0 0 0 0,1 0 0 0 0,0 0 0 0 0,2-1 0 0 0,-3-2 0 0 0,4 3 0 0 0,-4-3 0 0 0,3 0 0 0 0,1 0 0 0 0,-1 0 0 0 0,0 0 0 0 0,-2-3 0 0 0,2 3 0 0 0,0-3 0 0 0,1 0 0 0 0,-1 0 0 0 0,0 0 0 0 0,-1 0 0 0 0,2 0 0 0 0,-1 0 0 0 0,0 0 0 0 0,1-3 0 0 0,-1 0 0 0 0,0-3 0 0 0,-2 3 0 0 0,2-3 0 0 0,0 0 0 0 0,0 0 0 0 0,-2 0 0 0 0,-1 3 0 0 0,4-3 0 0 0,0-4 0 0 0,-4 8 0 0 0,4-8 0 0 0,-1 4 0 0 0,-2 0 0 0 0,2 0 0 0 0,-2 0 0 0 0,2 0 0 0 0,-3 3 0 0 0,1-3 0 0 0,2 0 0 0 0,-2 3 0 0 0,-1-3 0 0 0,1 4 0 0 0,2-4 0 0 0,-3 3 0 0 0,1-3 0 0 0,-1 3 0 0 0,1 0 0 0 0,-1 1 0 0 0,3-1 0 0 0,-2 0 0 0 0,-1 0 0 0 0,1 0 0 0 0,-1 3 0 0 0,0-2 0 0 0,1-1 0 0 0,-1 3 0 0 0,-2 3 0 0 0,0-1 0 0 0,0 1 0 0 0,0 3 0 0 0,0 0 0 0 0,0-3 0 0 0,0 3 0 0 0,0 0 0 0 0,0 0 0 0 0,0 3 0 0 0,0-3 0 0 0,0 0 0 0 0,0 0 0 0 0,0 0 0 0 0,0 0 0 0 0,0 0 0 0 0,0 0 0 0 0,0-3 0 0 0,0 3 0 0 0,-3 0 0 0 0,3 0 0 0 0,0-4 0 0 0,0 4 0 0 0,-2-3 0 0 0,2 0 0 0 0,-3 3 0 0 0,3-4 0 0 0,-2 4 0 0 0,2-3 0 0 0,-3 0 0 0 0,3-1 0 0 0,-2 1 0 0 0,2 0 0 0 0,-3-1 0 0 0,3 1 0 0 0,-2 0 0 0 0,2-1 0 0 0,-2-2 0 0 0,2 3 0 0 0,-3-3 0 0 0,3 3 0 0 0,-2-3 0 0 0,-1 0 0 0 0,1 0 0 0 0,2 3 0 0 0,-3-3 0 0 0,1 0 0 0 0,0 0 0 0 0,-1 0 0 0 0,1 0 0 0 0,-1 0 0 0 0,1 0 0 0 0,-1 0 0 0 0,1 0 0 0 0,-1-6 0 0 0,1 3 0 0 0,-1 0 0 0 0,1 0 0 0 0,0 1 0 0 0,2-1 0 0 0,-3 3 0 0 0,3-3 0 0 0,-2 3 0 0 0,4 0 0 0 0,1 3 0 0 0,2 0 0 0 0,-3 0 0 0 0,4-3 0 0 0,-4 2 0 0 0,0 1 0 0 0,9 0 0 0 0,-9-3 0 0 0,4 0 0 0 0,-1 3 0 0 0,4-3 0 0 0,-4 0 0 0 0,4 0 0 0 0,-4 0 0 0 0,3 0 0 0 0,1 0 0 0 0,0 0 0 0 0,-1 0 0 0 0,0 0 0 0 0,1 0 0 0 0,-4 0 0 0 0,4 0 0 0 0,-4 0 0 0 0,1 0 0 0 0,-1 0 0 0 0,0-3 0 0 0,0 0 0 0 0,1 3 0 0 0,-1-3 0 0 0,0 0 0 0 0,-2 0 0 0 0,2 3 0 0 0,-3-3 0 0 0,1 1 0 0 0,-1 2 0 0 0,1-3 0 0 0,-3 3-16383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23.465"/>
    </inkml:context>
    <inkml:brush xml:id="br0">
      <inkml:brushProperty name="width" value="0.035" units="cm"/>
      <inkml:brushProperty name="height" value="0.035" units="cm"/>
      <inkml:brushProperty name="color" value="#00E4EA"/>
    </inkml:brush>
  </inkml:definitions>
  <inkml:trace contextRef="#ctx0" brushRef="#br0">4 1,'-3'3,"3"-2,0 1,0 5,0 0,3 15,1-3,1-8,1-3,-3-4,0-2,-3-2,6 6,-3-3,0-2,-2-1,3 1,-2 0,10-3,-6 1,2 0,-2 0,3-2,-2 2,4-1,-1 0,3 0,-2 0,3 0,-2 1,2 3,-2-2,8 4,10-2,-26-2,30-2,-19 0,-4 3,2-2,-5 0,2 0,-2 2,1-1,-4 0,2 0,-9 1,4-1,7 0,-6 0,-2 0,-5-2,1 2,2 0,-2-9,2 5,-1 1,2 2,-3-6,2 3,-1-1,2 5,-3-9,2 4,1 0,-1 1,2 0,-1 4,-2-5,1 2,2 1,-1 0,5-3,-3 2,-2 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41.341"/>
    </inkml:context>
    <inkml:brush xml:id="br0">
      <inkml:brushProperty name="width" value="0.035" units="cm"/>
      <inkml:brushProperty name="height" value="0.035" units="cm"/>
      <inkml:brushProperty name="color" value="#00E4EA"/>
    </inkml:brush>
  </inkml:definitions>
  <inkml:trace contextRef="#ctx0" brushRef="#br0">3 39,'-1'0,"0"0,0 1,1 2,0 0,0 4,3 32,-1-13,-1-13,0-15,0 4,0 2,0-1,0-2,0-1,2 0,-1 1,4-2,-5 1,15 0,-8 1,7-2,-15 1,30-1,-16 1,4-1,-3 1,1-2,-1 2,2-2,-2 1,2-1,-2 1,1 1,-2 0,-1 0,-1-1,1 1,-1-1,-2-3,1 2,-3-1,1 1,-3 0,1 0,-7 5,3-2,-4-2,2 1,-1 0,1 0,1 0,-4-1,1-6,1 6,0-13,0 6,-1-9,1 12,-2-18,1 10,0 5,1 5,-3-6,2 4,1 7,0-2,0 1,1-1,0 0,-2 1,1-1,0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50.612"/>
    </inkml:context>
    <inkml:brush xml:id="br0">
      <inkml:brushProperty name="width" value="0.035" units="cm"/>
      <inkml:brushProperty name="height" value="0.035" units="cm"/>
      <inkml:brushProperty name="color" value="#00E4EA"/>
    </inkml:brush>
  </inkml:definitions>
  <inkml:trace contextRef="#ctx0" brushRef="#br0">41 0,'-1'1,"-1"-1,0 0,1 1,1 8,0-3,4 21,1 5,-3-17,-1 4,0-13,-1-4,0-1,0-1,-2 0,-1 1,-1-1,4 0,-4 0,0 0,4 0,-5 0,3 0,-2 0,1-1,1 1,2 0,-4-2,2 2,0 0,0 0,1 0,0 0,1 0,0 0,-2 0,1 0,3 2,1 1,-1-2,1 2,-1-1,2 1,-1-1,0 1,0-1,0 0,0 0,-1-1,0 0,0 0,0 0,0 0,0-1,7-2,-3-1,-5 2,6-3,-3 1,8-3,-4 1,-7 4,5-2,-3 1,-3 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8:55.556"/>
    </inkml:context>
    <inkml:brush xml:id="br0">
      <inkml:brushProperty name="width" value="0.035" units="cm"/>
      <inkml:brushProperty name="height" value="0.035" units="cm"/>
      <inkml:brushProperty name="color" value="#00E4EA"/>
    </inkml:brush>
  </inkml:definitions>
  <inkml:trace contextRef="#ctx0" brushRef="#br0">89 1,'-1'0,"-1"0,-1 1,1-1,-4 1,4 0,-25 11,19-7,-6 5,7-5,4-1,3-3,-7 9,4-5,-1-1,5 3,0-4,2 4,-1-3,2 1,-1-1,2 0,1 2,-5-5,2 2,4-6,-2 3,0-4,4-3,-7 5,3-2,-3-7,1 4,-4-2,2 1,-2 3,1-2,-4-11,4 15,0 3,1 0,-1 9,0-8,0 14,0-7,0 9,0-14,0 24,0-13,3 2,-2-2,2-5,-3-7,4 11,-2-5,-1-6,-1-1,3 3,-2-1,-2-2,1-1,-1 3,0-2,8-7,9-4,-9 5,0-2,-1 1,-3 3,1-1,-3 3,1-2,-1 3,0-1,-1 1</inkml:trace>
  <inkml:trace contextRef="#ctx0" brushRef="#br0" timeOffset="1116">167 66,'1'0,"1"0,13-2,5-2,-8 1,-7 1,-3 2,-1 0,0 0,-1 1,0 1,0 1,0-2,0 0,0 4,0-2,0 7,0-4,0 3,0-2,0-1,0 0,0-3,-1 2,1-4,-1 2,1-3,-2 3,2-3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2:59:21.312"/>
    </inkml:context>
    <inkml:brush xml:id="br0">
      <inkml:brushProperty name="width" value="0.035" units="cm"/>
      <inkml:brushProperty name="height" value="0.035" units="cm"/>
      <inkml:brushProperty name="color" value="#00E4EA"/>
    </inkml:brush>
  </inkml:definitions>
  <inkml:trace contextRef="#ctx0" brushRef="#br0">1 20,'10'0,"0"0,0 0,0 0,0 0,4 0,91 0,-21 0,-5 0,-39 0,-5 0,20 0,-41 0,21 0,0 0,18 0,-37 0,19 0,0 0,9 0,-29 0,15 0,-5 0,14 0,-24 0,12 0,-14 0,10 0,-11 0,22-2,-16 0,-11-2,13-1,-10 2,-10 3,5-2,0 1,5 1,-5 0,-5 0,3 0,-1 0,3 6,-5-6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1:42.704"/>
    </inkml:context>
    <inkml:brush xml:id="br0">
      <inkml:brushProperty name="width" value="0.035" units="cm"/>
      <inkml:brushProperty name="height" value="0.035" units="cm"/>
      <inkml:brushProperty name="color" value="#82827D"/>
    </inkml:brush>
  </inkml:definitions>
  <inkml:trace contextRef="#ctx0" brushRef="#br0">1 1,'0'2,"2"4,3 2,27 20,12 13,-12-8,-5-1,-13-16,2 12,-14-17,-1-6,-2-7,1 3,-5-1,5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1:53.443"/>
    </inkml:context>
    <inkml:brush xml:id="br0">
      <inkml:brushProperty name="width" value="0.035" units="cm"/>
      <inkml:brushProperty name="height" value="0.035" units="cm"/>
      <inkml:brushProperty name="color" value="#82827D"/>
    </inkml:brush>
  </inkml:definitions>
  <inkml:trace contextRef="#ctx0" brushRef="#br0">156 0,'0'3,"0"-1,0 2,0-2,-2 2,0-1,-1 0,1 0,-3 4,-8 6,-4 4,-7 6,12-12,-4 4,-6 6,18-17,-10 9,11-10,-5 4,8-6,-3 2,4-4,-2 2,-1 1,2-2,-1 1,0 0,-1-1,2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1:55.184"/>
    </inkml:context>
    <inkml:brush xml:id="br0">
      <inkml:brushProperty name="width" value="0.035" units="cm"/>
      <inkml:brushProperty name="height" value="0.035" units="cm"/>
      <inkml:brushProperty name="color" value="#82827D"/>
    </inkml:brush>
  </inkml:definitions>
  <inkml:trace contextRef="#ctx0" brushRef="#br0">4 0,'-1'2,"1"1,0 1,-3 2,3 1,3 36,-1-5,1-5,-2-16,0-4,0-11,-2 19,1-11,-1-7,1-2,-2 4,0-2,2-3,0 1,0-1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1:56.917"/>
    </inkml:context>
    <inkml:brush xml:id="br0">
      <inkml:brushProperty name="width" value="0.035" units="cm"/>
      <inkml:brushProperty name="height" value="0.035" units="cm"/>
      <inkml:brushProperty name="color" value="#82827D"/>
    </inkml:brush>
  </inkml:definitions>
  <inkml:trace contextRef="#ctx0" brushRef="#br0">90 13,'-1'0,"-2"1,3 6,0 1,0 2,7 37,-4-25,3 19,-5-31,2 29,-2-16,0-11,-1-10,1 18,0-10,1-12,-1 6,-2-7,1 3,0 0</inkml:trace>
  <inkml:trace contextRef="#ctx0" brushRef="#br0" timeOffset="474">194 1,'0'1,"-3"5,2-1,1 4,-2 105,0-86,2-23,0 14,0-15,2 10,-2-5,0-10,0 2,0 5,0-3,0-3</inkml:trace>
  <inkml:trace contextRef="#ctx0" brushRef="#br0" timeOffset="923">8 71,'-3'3,"2"-1,-3 1,7-1,3-2,43-5,-12 2,49-3,-34 1,-36 2,-12 2,-1 1,0 0,-10 2,6-2,1 0</inkml:trace>
  <inkml:trace contextRef="#ctx0" brushRef="#br0" timeOffset="1271">52 116,'-3'2,"2"-1,1 3,0-2,1 1,3 0,2 0,43-4,20-4,-15 0,-28 3,-11 4,5-3,-20 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1:59.948"/>
    </inkml:context>
    <inkml:brush xml:id="br0">
      <inkml:brushProperty name="width" value="0.035" units="cm"/>
      <inkml:brushProperty name="height" value="0.035" units="cm"/>
      <inkml:brushProperty name="color" value="#82827D"/>
    </inkml:brush>
  </inkml:definitions>
  <inkml:trace contextRef="#ctx0" brushRef="#br0">7 4,'0'0,"-4"-2,1 1,4 5,3 1,27 23,18 9,-26-20,-8-3,5 1,-8-6,3 2,-7-4,3 2,-9-7,4 3,-12-8,4 0,2 2,-5-4,0 3,3 2,-1-1,3 1</inkml:trace>
  <inkml:trace contextRef="#ctx0" brushRef="#br0" timeOffset="399">18 155,'0'1,"0"2,1-3,2-1,23-19,13-15,-7 7,-11 10,-17 15,11-11,-12 11,5-6,-6 7,3-3,-5 7,3-4,-3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5"/>
    </inkml:context>
    <inkml:brush xml:id="br0">
      <inkml:brushProperty name="width" value="0.05" units="cm"/>
      <inkml:brushProperty name="height" value="0.05" units="cm"/>
      <inkml:brushProperty name="color" value="#008C3A"/>
    </inkml:brush>
  </inkml:definitions>
  <inkml:trace contextRef="#ctx0" brushRef="#br0">16912 8335 16383 0 0,'0'4'0'0'0,"0"3"0"0"0,0 1 0 0 0,0-5 0 0 0,0 9 0 0 0,0-8 0 0 0,0 3 0 0 0,0 1 0 0 0,0-5 0 0 0,0 5 0 0 0,0 4 0 0 0,0 1 0 0 0,0-1 0 0 0,0 6 0 0 0,0 0 0 0 0,0 7 0 0 0,0-7 0 0 0,0 6 0 0 0,0 0 0 0 0,0-6 0 0 0,0 7 0 0 0,0-7 0 0 0,0-6 0 0 0,0 1 0 0 0,0-1 0 0 0,0 0 0 0 0,0-4 0 0 0,0 0 0 0 0,0-5 0 0 0,0 0 0 0 0,0 1 0 0 0,0-1 0 0 0,0 1 0 0 0,0-1 0 0 0,0 0 0 0 0,-25 1 0 0 0,25-1 0 0 0,0 1 0 0 0,0-1 0 0 0,0 0 0 0 0,0 1 0 0 0,0-1 0 0 0,0 1 0 0 0,0-1 0 0 0,0 0 0 0 0,0 1 0 0 0,0-1 0 0 0,0 1 0 0 0,0-4-16383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2:01.710"/>
    </inkml:context>
    <inkml:brush xml:id="br0">
      <inkml:brushProperty name="width" value="0.035" units="cm"/>
      <inkml:brushProperty name="height" value="0.035" units="cm"/>
      <inkml:brushProperty name="color" value="#82827D"/>
    </inkml:brush>
  </inkml:definitions>
  <inkml:trace contextRef="#ctx0" brushRef="#br0">0 1,'0'5,"0"1,0 4,0-5,4 38,1 8,-2-27,-4-16,1-2,-2 7,2-4,-2-4,1 1,-1-2,2-4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2:05.942"/>
    </inkml:context>
    <inkml:brush xml:id="br0">
      <inkml:brushProperty name="width" value="0.035" units="cm"/>
      <inkml:brushProperty name="height" value="0.035" units="cm"/>
      <inkml:brushProperty name="color" value="#82827D"/>
    </inkml:brush>
  </inkml:definitions>
  <inkml:trace contextRef="#ctx0" brushRef="#br0">3 1,'-1'3,"0"0,1-1,0 1,0-2,0 4,0 0,6 14,-2-4,9 22,-8-22,-5-13,0-1,1-2,0 1,-2 3,1-1,4-1,-2-1,-1 0,4 0,-3 0,5-2,-7 2,16-5,-8 3,10-4,-18 6,33-8,-18 5,10 0,-6 1,7 3,-5-2,-11 5,5-3,-6-9,3 5,-6 6,2-4,-7 3,3-1,-1 1,0-1,-3-1,3 2,-3-2,1 0,-2 1,1 0,0 0,0-1,1 0,0 0,2-1,0-8,-6 14,3-4,-4-25,-1 5,4 16,-2-9,1 4,2 6,-1 1,2-6,-1 6,1 1,-1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2:08.270"/>
    </inkml:context>
    <inkml:brush xml:id="br0">
      <inkml:brushProperty name="width" value="0.035" units="cm"/>
      <inkml:brushProperty name="height" value="0.035" units="cm"/>
      <inkml:brushProperty name="color" value="#82827D"/>
    </inkml:brush>
  </inkml:definitions>
  <inkml:trace contextRef="#ctx0" brushRef="#br0">0 0,'0'2,"0"2,0 0,0 1,0-1,3 15,2-2,-1-8,1 0,0-4,-2-2,-3-1,0-2,5 4,-3-2,1 0,-2-1,6 1,-4 0,8-4,-10 2,15-1,-9 1,6 0,-13 0,21-2,-12 2,3-1,-1 0,-1 0,0 1,-1-1,0 0,0 2,0-1,0 0,0 0,-2 0,0 0,1-1,-1 1,-1-3,0 2,1 1,-1-1,-2 2,1-1,-8 0,5 0,0 0,1 0,-2 0,0 0,1 0,-1 0,2 0,-3-1,0-2,0 2,0-3,0 1,-2-2,2 2,0-2,0 1,0 0,0 0,0 1,0 0,0 2,0-1,0 1,0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2:19.968"/>
    </inkml:context>
    <inkml:brush xml:id="br0">
      <inkml:brushProperty name="width" value="0.035" units="cm"/>
      <inkml:brushProperty name="height" value="0.035" units="cm"/>
      <inkml:brushProperty name="color" value="#82827D"/>
    </inkml:brush>
  </inkml:definitions>
  <inkml:trace contextRef="#ctx0" brushRef="#br0">68 1,'0'3,"0"-2,0 2,0-2,0 5,0 0,2 27,2 13,-2-12,0-17,-2-9,0 4,-3-12,3 3,0-2,0 1,0 0,-5-4,5 2</inkml:trace>
  <inkml:trace contextRef="#ctx0" brushRef="#br0" timeOffset="473">3 117,'-2'0,"1"0,1 3,3 2,-1 0,17 23,-5-7,-8-12,-4-8,3 4,-1-3,0 2,-4-4,2 1,-2-1,2 1,-1-2,0 0,0-1,1 1,1-3,0 2,6-6,-4 3,6-7,-3 4,-4 5,2-1,2-4,-8 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2:23.986"/>
    </inkml:context>
    <inkml:brush xml:id="br0">
      <inkml:brushProperty name="width" value="0.035" units="cm"/>
      <inkml:brushProperty name="height" value="0.035" units="cm"/>
      <inkml:brushProperty name="color" value="#82827D"/>
    </inkml:brush>
  </inkml:definitions>
  <inkml:trace contextRef="#ctx0" brushRef="#br0">94 18,'-1'0,"-2"0,2 0,-2 0,2 0,-1 0,-2-2,0 1,-1 0,3 0,-17-10,0 9,10 5,5-2,-3 9,2-6,3-1,2-3,-2 8,2-4,0 7,0-9,5 12,-2-6,2-12,-4 5,7-1,-4 0,0-6,-3 6,11-15,-6 7,3 0,-8 8,12-11,-6 5,-3 6,-4 0,6-4,-3 2,-2 1,1-1,-2 2,0 2,0-2,2 5,-2-3,-2 7,2-4,2 14,-2-8,-2 7,2-4,-2 5,0 1,1-16,0 8,1-8,0 3,0-5,0 2,1-2,0 0,0 0,-1 1,0-1,0 0,-2-2,2 1,8-3,1-5,-5 4,7-5,-5 3,-5 3,-1 2</inkml:trace>
  <inkml:trace contextRef="#ctx0" brushRef="#br0" timeOffset="1176">175 35,'-1'2,"0"-1,-3 1,1-2,2 0,-1 0,-2 2,6-2,1 0,23-2,-11 1,-12 1,-1-2,-1 3,0 0,-2 7,1 2,0-5,0-1,0 1,-3 4,1-7,2-1,0-1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3:10.590"/>
    </inkml:context>
    <inkml:brush xml:id="br0">
      <inkml:brushProperty name="width" value="0.035" units="cm"/>
      <inkml:brushProperty name="height" value="0.035" units="cm"/>
      <inkml:brushProperty name="color" value="#82827D"/>
    </inkml:brush>
  </inkml:definitions>
  <inkml:trace contextRef="#ctx0" brushRef="#br0">0 27,'10'0,"-8"0,66-1,-20 5,-25-2,22-3,42 1,-72 0,74-3,-40 2,11 4,-45-3,79-3,-81 3,73-9,-40 4,-5 4,0-1,-14 1,-23 1,40-2,-21 0,-10 0,-12 1,18 0,-10 1,-9 3,4-2,-3 1,-1 0,0-2,0 2,-2-4,2 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20.678"/>
    </inkml:context>
    <inkml:brush xml:id="br0">
      <inkml:brushProperty name="width" value="0.035" units="cm"/>
      <inkml:brushProperty name="height" value="0.035" units="cm"/>
      <inkml:brushProperty name="color" value="#FF1600"/>
    </inkml:brush>
  </inkml:definitions>
  <inkml:trace contextRef="#ctx0" brushRef="#br0">6 1,'0'1,"0"3,0 1,17 23,-1-1,1 0,-9-15,3 4,-2-3,4 2,5 6,-15-18,6 8,-4-8,1 4,-5-7,2 2,-2-3,1 2,-3-2,2 1,0 2,1-1,-2 1,0-1,2-1,-2 0</inkml:trace>
  <inkml:trace contextRef="#ctx0" brushRef="#br0" timeOffset="474">7 183,'-2'4,"-1"-3,2 1,1 0,5-5,2-4,63-70,-23 23,-25 29,-16 20,7-9,-11 17,5-8,-7 12,3-6,1 3,-1-1,-3-3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23.107"/>
    </inkml:context>
    <inkml:brush xml:id="br0">
      <inkml:brushProperty name="width" value="0.035" units="cm"/>
      <inkml:brushProperty name="height" value="0.035" units="cm"/>
      <inkml:brushProperty name="color" value="#FF1600"/>
    </inkml:brush>
  </inkml:definitions>
  <inkml:trace contextRef="#ctx0" brushRef="#br0">17 0,'-1'2,"-2"-2,2 0,-2 0,3 1,0 2,0 1,0 2,0 36,-1-3,-2-9,3-28,-2 13,2-7,0 2,-2-8,2 3,0-3,0-2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25.167"/>
    </inkml:context>
    <inkml:brush xml:id="br0">
      <inkml:brushProperty name="width" value="0.035" units="cm"/>
      <inkml:brushProperty name="height" value="0.035" units="cm"/>
      <inkml:brushProperty name="color" value="#FF1600"/>
    </inkml:brush>
  </inkml:definitions>
  <inkml:trace contextRef="#ctx0" brushRef="#br0">104 17,'0'3,"0"1,0-1,0 1,0 3,4 30,3 17,-6-10,0-23,0-8,-1 3,0-10,0 4,0-12,0 6,0-6,0 2,0-1,0 1</inkml:trace>
  <inkml:trace contextRef="#ctx0" brushRef="#br0" timeOffset="388">198 0,'0'5,"0"-2,-3 2,2 2,1 4,1 69,0-42,-3-7,1 1,2-12,-1-19,0 32,0-17,-3-20,2 10,-1-10,1 5,1-1</inkml:trace>
  <inkml:trace contextRef="#ctx0" brushRef="#br0" timeOffset="786">2 121,'-2'0,"4"0,5 0,2 0,70-3,-42 2,-22-2,10 2,-18-3,-4 3,12-3,-6 1,-11 3,3 0,1 0,-2 0</inkml:trace>
  <inkml:trace contextRef="#ctx0" brushRef="#br0" timeOffset="1398">28 155,'-1'2,"1"1,1 0,3-3,6 0,74 0,-35-2,-34 1,14 0,-10-4,2 3,-13 1,-8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28.093"/>
    </inkml:context>
    <inkml:brush xml:id="br0">
      <inkml:brushProperty name="width" value="0.035" units="cm"/>
      <inkml:brushProperty name="height" value="0.035" units="cm"/>
      <inkml:brushProperty name="color" value="#FF1600"/>
    </inkml:brush>
  </inkml:definitions>
  <inkml:trace contextRef="#ctx0" brushRef="#br0">5 16,'-1'0,"-1"1,2 1,2 3,0-1,4 2,46 23,-10 4,-23-18,-8 0,4-1,-9-6,4 2,-10-11,4 6,-7-8,4 3,-2 2,4 2,4-1,-7-3</inkml:trace>
  <inkml:trace contextRef="#ctx0" brushRef="#br0" timeOffset="368">151 0,'-1'0,"0"0,-1 2,1-1,-2 4,0-1,-1 1,-16 23,-15 13,19-21,3-5,12-14,-20 26,21-27,-15 21,5-9,10-12,-4 5,8 5,-4-3,0-7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6"/>
    </inkml:context>
    <inkml:brush xml:id="br0">
      <inkml:brushProperty name="width" value="0.05" units="cm"/>
      <inkml:brushProperty name="height" value="0.05" units="cm"/>
      <inkml:brushProperty name="color" value="#008C3A"/>
    </inkml:brush>
  </inkml:definitions>
  <inkml:trace contextRef="#ctx0" brushRef="#br0">19121 8172 16383 0 0,'-3'0'0'0'0,"-1"0"0"0"0,-2 0 0 0 0,2 0 0 0 0,-4 0 0 0 0,5 0 0 0 0,0 0 0 0 0,-5 0 0 0 0,5 0 0 0 0,-4 0 0 0 0,3 0 0 0 0,-3 0 0 0 0,0 0 0 0 0,0 0 0 0 0,3 0 0 0 0,-3 0 0 0 0,0 0 0 0 0,-1 0 0 0 0,1 0 0 0 0,-1 0 0 0 0,2 0 0 0 0,-2 0 0 0 0,0 0 0 0 0,5 0 0 0 0,-4 0 0 0 0,4 0 0 0 0,-1 0 0 0 0,1 0 0 0 0,-1 0 0 0 0,1 0 0 0 0,0 0 0 0 0,-1 0 0 0 0,2 0 0 0 0,-2 0 0 0 0,1 0 0 0 0,-1 0 0 0 0,4 0-16383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33.580"/>
    </inkml:context>
    <inkml:brush xml:id="br0">
      <inkml:brushProperty name="width" value="0.035" units="cm"/>
      <inkml:brushProperty name="height" value="0.035" units="cm"/>
      <inkml:brushProperty name="color" value="#FF1600"/>
    </inkml:brush>
  </inkml:definitions>
  <inkml:trace contextRef="#ctx0" brushRef="#br0">11 0,'-3'3,"2"2,-3 4,2 14,1 86,5-86,-3-18,-2-3,1 0,0 1,0-1,0-2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45.405"/>
    </inkml:context>
    <inkml:brush xml:id="br0">
      <inkml:brushProperty name="width" value="0.035" units="cm"/>
      <inkml:brushProperty name="height" value="0.035" units="cm"/>
      <inkml:brushProperty name="color" value="#FF1600"/>
    </inkml:brush>
  </inkml:definitions>
  <inkml:trace contextRef="#ctx0" brushRef="#br0">6 10,'0'1,"-1"2,-1 0,1-2,0 2,1-2,0 3,8 9,2 3,-3 0,-4-9,-2 3,1-6,0 9,0-4,-1-7,0 1,0-1,0 1,0-1,1-3,1 1,-2 0,5 0,8 0,-12 0,16 0,-16 0,23 0,-13 0,45 2,-21-1,-20-1,-6 0,3 1,-4-2,0 1,2-1,0 0,-5 2,6-1,-10 0,8 0,-9 0,5 0,-3 0,1 0,-3 0,1 0,1 0,-1-1,0 1,0 0,-3 0,1 0,1-1,-1 0,0 0,-2-3,0-5,1 5,-1-2,1 4,-2-14,1 8,-1-9,2 14,-1-14,1 7,1 3,0 5,0-7,0 4,0 5,0-2,0 1,0 1,2 0,1 3,-2-2,-1-1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47.431"/>
    </inkml:context>
    <inkml:brush xml:id="br0">
      <inkml:brushProperty name="width" value="0.035" units="cm"/>
      <inkml:brushProperty name="height" value="0.035" units="cm"/>
      <inkml:brushProperty name="color" value="#FF1600"/>
    </inkml:brush>
  </inkml:definitions>
  <inkml:trace contextRef="#ctx0" brushRef="#br0">7 22,'0'1,"-1"0,-2 0,1 1,1 1,1-1,0 1,1 1,14 18,-4-5,-6-9,-3-2,1 8,-3-13,2 8,-2-9,0 6,0-6,0 3,2-2,-1 0,-2-1,1 0,4 0,12 1,-11-1,-3 0,17 2,-10-1,-6 0,14-1,8 1,-20 0,19 0,-10-1,2 1,-2 0,0-2,-10 1,12 3,-6-2,-7 1,-1-2,5 2,4 0,-6-1,0-2,-4 1,5 0,-3 0,-1 0,-2 0,4 0,-2 0,-1 0,0 0,0 0,0 0,0 0,0 0,-1 0,0 0,3 0,-1 0,-1 0,1-3,-2-1,0 2,0-2,0 1,0-4,0 3,-1-7,0 4,1 3,-1-1,2-14,-1 6,-1 0,1 8,0-10,0 6,2 4,-2 3,1-3,-1 2,1 3,-1 0,1-1,-1 0,0 3,0 0,0-2,0 2,0-2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4:55.899"/>
    </inkml:context>
    <inkml:brush xml:id="br0">
      <inkml:brushProperty name="width" value="0.035" units="cm"/>
      <inkml:brushProperty name="height" value="0.035" units="cm"/>
      <inkml:brushProperty name="color" value="#FF1600"/>
    </inkml:brush>
  </inkml:definitions>
  <inkml:trace contextRef="#ctx0" brushRef="#br0">81 0,'-2'0,"0"0,1 0,-2 2,1-2,2 1,0-1,0 4,0-1,0 4,0-4,3 50,3-4,-6-42,0-3,-1 4,0-6,0-1,0 3,0-2,0-2,0 0,1 1,-1 0,0-2,0 1,0 0,0 0,1 1,-3-1,3 0,-3 1,1-1,0 1,2-1,-4 0,2 0,0 0,0 0,-2 0,1 0,0-1,0 1,0 0,0-1,-1 1,1 0,0 0,0-1,2 2,-1-1,0-1,0 0,0 0,0 1,2 0,-1 0,1 0,0 0,-2 0,1 0,1 0,2 3,1-1,-2-2,6 6,-3-3,-3-2,2 2,-1-2,0 1,-1-1,2 0,-1 0,-2-1,1 0,1 3,0-3,-2 0,1 1,0-1,3 0,0-1,-2 0,0 1,0-1,0 0,-2 1,4-2,-2 1,-2 0,0 1</inkml:trace>
  <inkml:trace contextRef="#ctx0" brushRef="#br0" timeOffset="1482">168 132,'-1'0,"-2"3,2-2,1 0,-2-1,1 1,-2 3,0-2,-12 6,-9 6,2-4,11-5,7-4,2-1,-3 1,2 0,3-1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5:01.353"/>
    </inkml:context>
    <inkml:brush xml:id="br0">
      <inkml:brushProperty name="width" value="0.035" units="cm"/>
      <inkml:brushProperty name="height" value="0.035" units="cm"/>
      <inkml:brushProperty name="color" value="#FF1600"/>
    </inkml:brush>
  </inkml:definitions>
  <inkml:trace contextRef="#ctx0" brushRef="#br0">72 1,'0'1,"-2"-1,-1 0,0 0,-15 7,3-1,3 1,6-3,2 7,-1-1,3-5,1 1,1-6,1 12,-1-7,3 0,-2 0,4-4,-2 2,-2-5,1 3,4-4,-3 1,5-2,-1-5,-6 8,2-3,-2-3,0 2,-1-2,0 2,1 3,-1-1,-2 3,1-2,2 1,-1 0,2-3,0 4,1 3,-3 1,0-2,0-1,0 0,-2 5,2-4,-1 6,1-6,0 11,0-10,0 12,0-12,3 14,-1-8,1-2,-2-4,2 6,-1-3,-2-4,1 2,2-2,-2-2,0 3,0-1,-1-4,1 2,-1-1,2-3,-1 3,1-2,0 1,3-2,3-1,-8 4,4-2,-4 3</inkml:trace>
  <inkml:trace contextRef="#ctx0" brushRef="#br0" timeOffset="1179">179 68,'-1'0,"-1"0,0 0,0 0,2 1,0 5,0-2,4 21,-2-10,1-5,-1-6,-4-6,2 3,-3-4,3 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5:34.820"/>
    </inkml:context>
    <inkml:brush xml:id="br0">
      <inkml:brushProperty name="width" value="0.035" units="cm"/>
      <inkml:brushProperty name="height" value="0.035" units="cm"/>
      <inkml:brushProperty name="color" value="#FF1600"/>
    </inkml:brush>
  </inkml:definitions>
  <inkml:trace contextRef="#ctx0" brushRef="#br0">1 36,'0'12,"10"-7,-5-5,10 0,-5 0,104-14,-19 9,-10 2,-6-3,-39 3,0 1,35-4,-69 6,57-6,2 1,-32 2,-6 3,28 0,-28 0,-9 0,14 0,-29 0,14 0,-15 0,12 0,-13 0,7 0,-6 6,7-4,-8-2,4 2,0 2,0-1,-5-3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42.382"/>
    </inkml:context>
    <inkml:brush xml:id="br0">
      <inkml:brushProperty name="width" value="0.035" units="cm"/>
      <inkml:brushProperty name="height" value="0.035" units="cm"/>
      <inkml:brushProperty name="color" value="#B5D82A"/>
    </inkml:brush>
  </inkml:definitions>
  <inkml:trace contextRef="#ctx0" brushRef="#br0">4 0,'-1'0,"-2"0,7 4,16 4,1 4,3 5,2 1,-14-9,2 4,-1-3,1 0,-2-1,0 1,0 0,-4-3,2 1,-1 0,0 0,-3-3,2 2,-4-3,2 1,-6-2,3 1,-7-7,-1 1,3 2,1 0,1 0</inkml:trace>
  <inkml:trace contextRef="#ctx0" brushRef="#br0" timeOffset="458">32 180,'0'1,"4"-1,28-21,-4-4,3-7,-3 0,-6 9,-19 20,11-10,-11 11,5-5,-10 9,4-4,-2 4,1-2,-1 0,1 0,1 0,-2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0.207"/>
    </inkml:context>
    <inkml:brush xml:id="br0">
      <inkml:brushProperty name="width" value="0.035" units="cm"/>
      <inkml:brushProperty name="height" value="0.035" units="cm"/>
      <inkml:brushProperty name="color" value="#B5D82A"/>
    </inkml:brush>
  </inkml:definitions>
  <inkml:trace contextRef="#ctx0" brushRef="#br0">95 33,'-4'0,"3"2,1-1,0 2,0 1,0 4,1 31,4 23,-3-33,6 20,-5-7,-3-34,0-5,0-3</inkml:trace>
  <inkml:trace contextRef="#ctx0" brushRef="#br0" timeOffset="393">201 0,'-2'3,"0"0,0-2,0 3,0 2,-4 24,0 26,3-30,5 6,-2-24,0 65,0-64,12 45,-11-51,-1-1,0-2</inkml:trace>
  <inkml:trace contextRef="#ctx0" brushRef="#br0" timeOffset="810">6 129,'-2'0,"1"0,-2 0,9 0,98 2,-54-3,-41 1,17-3,-9 2,-15 0,1 0,0-2,0 1,-3 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1.797"/>
    </inkml:context>
    <inkml:brush xml:id="br0">
      <inkml:brushProperty name="width" value="0.035" units="cm"/>
      <inkml:brushProperty name="height" value="0.035" units="cm"/>
      <inkml:brushProperty name="color" value="#B5D82A"/>
    </inkml:brush>
  </inkml:definitions>
  <inkml:trace contextRef="#ctx0" brushRef="#br0">3 7,'-2'1,"5"-1,6 0,53 1,-32-1,-10 1,3-1,0 0,-1 0,-1-1,-2 0,1-1,-2 1,-10-1,4 0,-12 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2.520"/>
    </inkml:context>
    <inkml:brush xml:id="br0">
      <inkml:brushProperty name="width" value="0.035" units="cm"/>
      <inkml:brushProperty name="height" value="0.035" units="cm"/>
      <inkml:brushProperty name="color" value="#B5D82A"/>
    </inkml:brush>
  </inkml:definitions>
  <inkml:trace contextRef="#ctx0" brushRef="#br0">6 18,'-1'0,"-3"0,3 2,5 4,2 2,34 32,-21-21,17 14,-8-8,-16-20,5 9,-11-8,5 4,-14-11,7 6,-6-7,0 3,1-1,0 0,1 0</inkml:trace>
  <inkml:trace contextRef="#ctx0" brushRef="#br0" timeOffset="406">13 176,'-1'1,"0"1,-3-1,2-1,4-3,3-4,49-61,-28 35,-5 16,0-7,-13 18,6-7,-14 12,7-6,-9 13,4-6,-2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7"/>
    </inkml:context>
    <inkml:brush xml:id="br0">
      <inkml:brushProperty name="width" value="0.05" units="cm"/>
      <inkml:brushProperty name="height" value="0.05" units="cm"/>
      <inkml:brushProperty name="color" value="#008C3A"/>
    </inkml:brush>
  </inkml:definitions>
  <inkml:trace contextRef="#ctx0" brushRef="#br0">19542 8023 16383 0 0,'0'0'-16383'0'0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3.909"/>
    </inkml:context>
    <inkml:brush xml:id="br0">
      <inkml:brushProperty name="width" value="0.035" units="cm"/>
      <inkml:brushProperty name="height" value="0.035" units="cm"/>
      <inkml:brushProperty name="color" value="#B5D82A"/>
    </inkml:brush>
  </inkml:definitions>
  <inkml:trace contextRef="#ctx0" brushRef="#br0">9 1,'-4'0,"2"0,0 1,2 2,0 1,0 5,3 35,1 20,-5-14,0-45,-1 21,0-19,1-8,1 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7.119"/>
    </inkml:context>
    <inkml:brush xml:id="br0">
      <inkml:brushProperty name="width" value="0.035" units="cm"/>
      <inkml:brushProperty name="height" value="0.035" units="cm"/>
      <inkml:brushProperty name="color" value="#B5D82A"/>
    </inkml:brush>
  </inkml:definitions>
  <inkml:trace contextRef="#ctx0" brushRef="#br0">5 1,'-2'0,"0"0,1 4,1-1,0 3,0 2,6 29,-1 7,-3-24,-3-17,1 2,2 0,-1 0,3-8,-3 4,5-6,-2 4,5-2,-8 3,18 0,-9-1,2 0,-2 1,27 4,-15-2,-9 0,4-1,3-5,-3 3,4-4,-3 2,7 4,-5-2,1 2,-2-1,-6 0,2 0,-11-1,5 0,-16 2,8-1,-4-2,0 2,2 1,0-4,0 2,0-2,0 2,-2-2,1 1,1-4,-1 3,1-5,0 2,-2-36,0 29,3 10,-1 3,0-2,1 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6:58.782"/>
    </inkml:context>
    <inkml:brush xml:id="br0">
      <inkml:brushProperty name="width" value="0.035" units="cm"/>
      <inkml:brushProperty name="height" value="0.035" units="cm"/>
      <inkml:brushProperty name="color" value="#B5D82A"/>
    </inkml:brush>
  </inkml:definitions>
  <inkml:trace contextRef="#ctx0" brushRef="#br0">14 8,'-1'0,"-2"0,0 1,1 2,0-1,-1 0,3 2,0 0,4 14,-2-10,1-2,-1-2,0 3,-1-4,3 1,-4-4,2 1,-2-1,1 1,2-2,-1 1,1 0,-1 0,0 1,1-1,4 1,-3 0,10 0,-6-1,20-2,11-1,-32 3,23-2,-12 0,-3 0,-8 1,22-2,-13 0,-2 0,0 0,-9 5,-2-2,5-2,-3 1,-7 1,3 0,0-3,0 0,-1 3,-1-2,0 1,2-4,-1 5,-2-6,2 2,-2 0,1 1,0 0,0 0,-1-1,1 1,0 0,0 0,2 1,-1 0,0 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7:08.130"/>
    </inkml:context>
    <inkml:brush xml:id="br0">
      <inkml:brushProperty name="width" value="0.035" units="cm"/>
      <inkml:brushProperty name="height" value="0.035" units="cm"/>
      <inkml:brushProperty name="color" value="#B5D82A"/>
    </inkml:brush>
  </inkml:definitions>
  <inkml:trace contextRef="#ctx0" brushRef="#br0">72 0,'-2'0,"-2"0,2 3,0-1,2 4,-1 2,0 28,1 9,0-24,-1-15,0 7,2-10,-1 5,0-10,0 5,0-5,0 3,-1-2,-3 1,1 0,1 0,-2 0,-3 0,7 0,-4 0,0 0,0 0,-1 0,1-1,-1 0,1 1,3-1,-3 0,3 1,0 0,0 0,3 1,2 1,-3-1,5 5,-5-4,3 1,-1-1,0 1,11 5,-7-2,2-1,-5-3,7 3,-5-2,0-5,-4 2,5-7,-3 4,1-5,-4 7,11-10,-6 5,4 2,-4 0,-6 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7:20.642"/>
    </inkml:context>
    <inkml:brush xml:id="br0">
      <inkml:brushProperty name="width" value="0.035" units="cm"/>
      <inkml:brushProperty name="height" value="0.035" units="cm"/>
      <inkml:brushProperty name="color" value="#B5D82A"/>
    </inkml:brush>
  </inkml:definitions>
  <inkml:trace contextRef="#ctx0" brushRef="#br0">116 18,'-1'1,"-1"1,-1-2,0 1,1-1,1 0,-1 0,-11-2,-4-5,4 2,6 3,1 4,5-2,-10 7,6-3,-2 1,7-4,-10 8,5-5,5 3,-1-6,-2 11,2-6,0 1,0 0,2-2,-1 0,3-3,-1 2,4-3,-3 1,4-3,-2 2,5-2,-3 1,0-1,0 0,1-4,4-4,-10 8,4-3,-3-1,1 0,0-4,-1 3,-3-5,1-2,-1 9,0-4,-2 5,0-3,2 4,-1 1,0 0,-5 8,8-3,-1-3,-1 6,1-3,1 9,-2-10,2 22,0 6,-2-25,-1 59,0-30,1-32,-1 27,0-15,4-5,-3-9,0 12,0-7,0-8,0 2,0 1,0 0,0-3,1-5,-1 6,0-2,14-9,-8 5,6-10,-4 5,5-6,-3 4,-9 14,5-6,-6 6</inkml:trace>
  <inkml:trace contextRef="#ctx0" brushRef="#br0" timeOffset="1118">196 82,'2'0,"22"-13,-7 9,-4 6,-6-2,-3 6,-2-5,-1 4,0-4,-3 5,2-2,-7 1,6-4,-12 8,6-4,3-2,-1 1,2-4,2 1,0-1,0 0,3-1,4-1,-3 2,6-1,-9 1,18 1,-10 0,5 4,-3-3,-4 4,1-3,-10 2,5-1,-12 3,6-1,-10 3,5-2,-6 0,-4 2,17-9,-8 5,9-8,-5 4,9-2,-3 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07:32.337"/>
    </inkml:context>
    <inkml:brush xml:id="br0">
      <inkml:brushProperty name="width" value="0.035" units="cm"/>
      <inkml:brushProperty name="height" value="0.035" units="cm"/>
      <inkml:brushProperty name="color" value="#B5D82A"/>
    </inkml:brush>
  </inkml:definitions>
  <inkml:trace contextRef="#ctx0" brushRef="#br0">0 1,'0'5,"5"-1,-1 4,6 4,91 65,-13-8,-44-34,2-13,-4 5,-6 0,1-2,2 5,-27-21,69 56,-38-30,54 51,-80-72,75 68,-41-37,-47-37,22 17,-10-20,-13-2,19 7,-10-4,-17-5,5-1,5 6,-3-3,0 3,0-2,1 12,-1-10,-1-3,-2-2,1 1,0 1,0 0,3-6,-6 1,2 1,0 0,0 1,1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09.425"/>
    </inkml:context>
    <inkml:brush xml:id="br0">
      <inkml:brushProperty name="width" value="0.035" units="cm"/>
      <inkml:brushProperty name="height" value="0.035" units="cm"/>
      <inkml:brushProperty name="color" value="#B5D82A"/>
    </inkml:brush>
  </inkml:definitions>
  <inkml:trace contextRef="#ctx0" brushRef="#br0">3 7,'-2'0,"1"4,1-2,3 2,2 3,3 0,62 39,-14-12,-29-18,-12-8,7 5,-20-12,10 5,-15-7,7 3,-8-4,4 2,-6-4,3 3,3 2,0-1</inkml:trace>
  <inkml:trace contextRef="#ctx0" brushRef="#br0" timeOffset="459">33 184,'-1'1,"-1"2,0-1,7-8,27-32,20-24,-17 21,-13 19,-12 11,-11 18,4-8,-3 1,2 0,-4-1,2 0,2-8,-2 4,0 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48.537"/>
    </inkml:context>
    <inkml:brush xml:id="br0">
      <inkml:brushProperty name="width" value="0.035" units="cm"/>
      <inkml:brushProperty name="height" value="0.035" units="cm"/>
      <inkml:brushProperty name="color" value="#800080"/>
    </inkml:brush>
  </inkml:definitions>
  <inkml:trace contextRef="#ctx0" brushRef="#br0">5 0,'-4'0,"3"5,4 0,2 1,44 35,-4-4,-24-20,4 2,-17-13,26 20,-15-11,-7-8,-8-4,10 8,-6-4,-10-7,4 2,-3-4,1 2,0 0</inkml:trace>
  <inkml:trace contextRef="#ctx0" brushRef="#br0" timeOffset="451">60 231,'-1'0,"-3"0,4-4,27-37,7-13,-18 28,-6 10,-4 7,9-10,-5 6,-6 9,-2 0,6-2,-3 2,-5 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50.211"/>
    </inkml:context>
    <inkml:brush xml:id="br0">
      <inkml:brushProperty name="width" value="0.035" units="cm"/>
      <inkml:brushProperty name="height" value="0.035" units="cm"/>
      <inkml:brushProperty name="color" value="#800080"/>
    </inkml:brush>
  </inkml:definitions>
  <inkml:trace contextRef="#ctx0" brushRef="#br0">6 1,'-2'0,"1"0,-1 0,2 4,1 1,3 1,2 2,62 45,-22-14,-12-12,-12-6,-11-11,-10-9,1 3,-3-4,1 0,-1 0,1 0,0 0</inkml:trace>
  <inkml:trace contextRef="#ctx0" brushRef="#br0" timeOffset="216">14 213,'-1'0,"-1"0,0 0,0 0,2-2,4-3,27-40,15-17,-14 21,-31 40,21-23,-21 23,7-7,-8 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51.832"/>
    </inkml:context>
    <inkml:brush xml:id="br0">
      <inkml:brushProperty name="width" value="0.035" units="cm"/>
      <inkml:brushProperty name="height" value="0.035" units="cm"/>
      <inkml:brushProperty name="color" value="#800080"/>
    </inkml:brush>
  </inkml:definitions>
  <inkml:trace contextRef="#ctx0" brushRef="#br0">121 17,'0'2,"0"-1,0 3,0-2,0 1,0 1,3 20,5 21,-5-24,-1 4,-1-16,-1 27,1-15,-1 2,1-17,0 20,-1-11,-2-12,2-1,0 0,0 0,-2-4,2 2,0 0</inkml:trace>
  <inkml:trace contextRef="#ctx0" brushRef="#br0" timeOffset="403">227 1,'-1'1,"-2"1,1 0,-1-1,3 2,0 2,0 4,3 36,-2-23,-1-10,1 5,-2 19,1-11,-1-10,1-9,0 19,0-9,1-11,-1-2,1 2,0-1,0-3,-1-1,0-1,0 1</inkml:trace>
  <inkml:trace contextRef="#ctx0" brushRef="#br0" timeOffset="837">9 131,'-1'0,"-1"0,-1 0,0 3,9-3,36-5,-10-1,-15 3,23-2,-26 2,20-1,-12 1,-11 1,5 0,-11-1,-2 2,1 0,-1-1,-1 6,-1-4,-1 0</inkml:trace>
  <inkml:trace contextRef="#ctx0" brushRef="#br0" timeOffset="1171">69 205,'-1'0,"0"0,-3 0,8 0,47-13,1 2,-11 2,-31 7,26-7,-26 6,12-2,-7-1,2 1,-17 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8"/>
    </inkml:context>
    <inkml:brush xml:id="br0">
      <inkml:brushProperty name="width" value="0.05" units="cm"/>
      <inkml:brushProperty name="height" value="0.05" units="cm"/>
      <inkml:brushProperty name="color" value="#008C3A"/>
    </inkml:brush>
  </inkml:definitions>
  <inkml:trace contextRef="#ctx0" brushRef="#br0">20725 7922 16383 0 0,'0'-3'0'0'0,"0"6"0"0"0,0 0 0 0 0,0 1 0 0 0,0 3 0 0 0,0-3 0 0 0,0-1 0 0 0,0 1 0 0 0,0-1 0 0 0,0 5 0 0 0,3-1 0 0 0,-3-3 0 0 0,0-1 0 0 0,3 0 0 0 0,1 5 0 0 0,-4-5 0 0 0,2 5 0 0 0,2-5 0 0 0,-1 1 0 0 0,-3 3 0 0 0,3-3 0 0 0,0-1 0 0 0,-3 5 0 0 0,4-5 0 0 0,-2 0 0 0 0,-2 4 0 0 0,3-4 0 0 0,-3 1 0 0 0,4-1 0 0 0,-4 5 0 0 0,2-5 0 0 0,-2 1 0 0 0,4-1 0 0 0,-4 0 0 0 0,3 1 0 0 0,-3-1 0 0 0,2 1 0 0 0,-2-1 0 0 0,0 0 0 0 0,4 5 0 0 0,-4-5 0 0 0,3 1 0 0 0,-3-1 0 0 0,0 1 0 0 0,0-1 0 0 0,3 0 0 0 0,-3 1 0 0 0,0 3 0 0 0,0-3 0 0 0,0 3 0 0 0,0-4 0 0 0,0 0 0 0 0,0 1 0 0 0,0-1 0 0 0,0 1 0 0 0,0-1 0 0 0,0 0 0 0 0,0 1 0 0 0,0-1 0 0 0,0 1 0 0 0,0-1 0 0 0,0 1 0 0 0,0-1 0 0 0,0 0 0 0 0,0 1 0 0 0,0-1 0 0 0,0 1 0 0 0,0-1 0 0 0,0 0 0 0 0,0 4 0 0 0,0-3 0 0 0,0-1 0 0 0,0 0 0 0 0,0 1 0 0 0,0-1 0 0 0,0 1 0 0 0,0-1 0 0 0,0 1 0 0 0,0-1 0 0 0,0 0 0 0 0,0 1 0 0 0,0-1 0 0 0,0 1 0 0 0,-3-1 0 0 0,0 0 0 0 0,3 0 0 0 0,-3 0 0 0 0,3 1 0 0 0,-3-4 0 0 0,3 3 0 0 0,-3 0 0 0 0,3 1 0 0 0,-4-1 0 0 0,2 1 0 0 0,2-1 0 0 0,0 0 0 0 0,-4-3 0 0 0,4 4 0 0 0,-3-1 0 0 0,0 1 0 0 0,3-1 0 0 0,-3-3 0 0 0,3 4 0 0 0,0-1 0 0 0,-4 0 0 0 0,2 1 0 0 0,2-1 0 0 0,-3-3 0 0 0,3 4 0 0 0,0-1 0 0 0,-4-3 0 0 0,4 3 0 0 0,-2-3 0 0 0,2 4 0 0 0,-4-1 0 0 0,1 1 0 0 0,3-1 0 0 0,-3 0 0 0 0,3 1 0 0 0,-3-4 0 0 0,3 3 0 0 0,-3 1 0 0 0,3-1 0 0 0,-3-3 0 0 0,3 4 0 0 0,-4-4 0 0 0,2 0 0 0 0,2 3 0 0 0,-4-3 0 0 0,4 0-16383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54.255"/>
    </inkml:context>
    <inkml:brush xml:id="br0">
      <inkml:brushProperty name="width" value="0.035" units="cm"/>
      <inkml:brushProperty name="height" value="0.035" units="cm"/>
      <inkml:brushProperty name="color" value="#800080"/>
    </inkml:brush>
  </inkml:definitions>
  <inkml:trace contextRef="#ctx0" brushRef="#br0">5 24,'-1'0,"-3"2,4 1,1 1,4 1,35 18,17 15,-22-12,-24-18,11 8,-6-2,2 1,-6-4,2 1,3-4,-2 0,-11-6,4 0,-3-1,-5-2,1 1,-1 0</inkml:trace>
  <inkml:trace contextRef="#ctx0" brushRef="#br0" timeOffset="651">52 221,'-2'1,"0"-1,2 3,1-3,3-4,22-37,13-19,-21 32,-6 10,13-17,-13 19,1 1,-6 10,-5 3,-1 2,1-1,-2 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56.813"/>
    </inkml:context>
    <inkml:brush xml:id="br0">
      <inkml:brushProperty name="width" value="0.035" units="cm"/>
      <inkml:brushProperty name="height" value="0.035" units="cm"/>
      <inkml:brushProperty name="color" value="#800080"/>
    </inkml:brush>
  </inkml:definitions>
  <inkml:trace contextRef="#ctx0" brushRef="#br0">9 1,'-1'1,"-4"4,4-4,-1 2,2 0,0 2,0 2,0 2,7 54,-5-9,-1-29,-1-19,0-3,-1 11,0-6,2-3,-1 0,-2-4,1-1,0 6,1-3,0-3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0:59.918"/>
    </inkml:context>
    <inkml:brush xml:id="br0">
      <inkml:brushProperty name="width" value="0.035" units="cm"/>
      <inkml:brushProperty name="height" value="0.035" units="cm"/>
      <inkml:brushProperty name="color" value="#800080"/>
    </inkml:brush>
  </inkml:definitions>
  <inkml:trace contextRef="#ctx0" brushRef="#br0">10 1,'-5'3,"3"0,1-1,-1 3,2-1,0 1,0 2,3 27,-1-14,0-10,-4-14,2 8,0-1,-1-3,4 2,-1 1,1 0,-3-3,3 2,4 0,-7-2,11 0,-6 1,4-2,-9 1,21-2,-11 1,10-2,-6 1,7 2,-4-1,5-1,-2 1,3-1,-4 1,2-1,-2 0,-12 3,7-1,-10 0,4 0,-7 2,3-2,-3 0,1 0,-2-1,0-1,-2-5,-1 0,2 3,2-4,-1 7,0-11,0 6,1 1,0 4,-1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1:03.559"/>
    </inkml:context>
    <inkml:brush xml:id="br0">
      <inkml:brushProperty name="width" value="0.035" units="cm"/>
      <inkml:brushProperty name="height" value="0.035" units="cm"/>
      <inkml:brushProperty name="color" value="#800080"/>
    </inkml:brush>
  </inkml:definitions>
  <inkml:trace contextRef="#ctx0" brushRef="#br0">3 0,'-1'0,"0"1,1 0,0 4,0 0,0 2,6 19,-1-2,-3-13,-2-7,0-4,1 9,-1-5,1-5,-1 3,0 0,0-1,0 1,0-1,3-1,-2 0,2 0,2 2,-4-2,5 2,-5-2,2 1,4-1,-3 0,7 0,-3 0,8 0,9-1,-20 1,25-3,-23 3,10-1,9-3,-6 1,7 0,-5 1,-25 4,10-3,40-7,-45 8,-1 0,-1 0,-1-2,0 1,1 0,0 1,0 0,0-3,1-3,-1 6,2-8,-1-2,-1 10,1-5,-2 1,1 0,0 0,0 0,0 3,0-1,1 2,-1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1:15.407"/>
    </inkml:context>
    <inkml:brush xml:id="br0">
      <inkml:brushProperty name="width" value="0.035" units="cm"/>
      <inkml:brushProperty name="height" value="0.035" units="cm"/>
      <inkml:brushProperty name="color" value="#800080"/>
    </inkml:brush>
  </inkml:definitions>
  <inkml:trace contextRef="#ctx0" brushRef="#br0">59 0,'-1'0,"-2"0,1 0,0 3,2 4,0-4,6 34,3 20,-7-37,-1-10,-2 14,1-22,-4 26,2-14,4-6,-4-4,1-1,1-5,-1 2,1-4,-3 3,1 1,2 0,-1 0,-9-3,4-2,5 4,-8-2,5 1,-10-3,9 4,3 0,0 2,2-1,0 1,6 3,-5-4,8 6,-4-2,0-1,-4-3,9 6,-10-5,8 4,-8-5,6 3,-4-1,1-5,-1 2,2-2,-1 2,6-6,-4 3,11-9,-16 13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1:33.859"/>
    </inkml:context>
    <inkml:brush xml:id="br0">
      <inkml:brushProperty name="width" value="0.035" units="cm"/>
      <inkml:brushProperty name="height" value="0.035" units="cm"/>
      <inkml:brushProperty name="color" value="#800080"/>
    </inkml:brush>
  </inkml:definitions>
  <inkml:trace contextRef="#ctx0" brushRef="#br0">127 1,'0'3,"0"-1,-2-2,1 0,0 0,-3 0,-1 0,-24-2,17 4,-22 10,16 0,10-7,8-3,-3 2,-6 15,10-2,-1-13,2 5,5 1,-3 0,6-6,3 0,-9-2,4 0,2-8,-1 4,-8-2,4 1,6-11,-7 9,4-10,-3 6,-4 2,1 3,0-4,-1 2,-1 2,0 0,-2 2,1 2,3-2,-2 2,1 2,0-2,1 2,-1 0,-1-2,0 0,2 4,-1-2,0 10,-1-12,-1 27,0-15,-1 7,2-18,-2 30,1-16,-1 0,2-15,-4 29,2-16,1-6,0 3,3-7,0 2,-4-4,2 1,2-2,-2 2,1-4,0 2,-1-1,0 0,0 1,7-4,-3 2,-4 1,2 0,7-9,3 0,-6 5,-4 5,-2 0</inkml:trace>
  <inkml:trace contextRef="#ctx0" brushRef="#br0" timeOffset="750">212 55,'0'1,"0"0,1-1,0 0,2-1,28-8,-16 5,-4 3,-9 1,-1-1,-4 3,3-2</inkml:trace>
  <inkml:trace contextRef="#ctx0" brushRef="#br0" timeOffset="1354">205 71,'-1'0,"1"2,0-2,0 5,0 5,0-2,1-4,0-4,4 0,0-2,3 1,16 3,-10 2,-14-4,13 5,-8-3,-2 3,2-2,-10 3,5-2,-5 3,3-2,-10 1,6-1,-4-1,2 0,-2-4,-3 0,12 0,-6-2,7 2,0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1.997"/>
    </inkml:context>
    <inkml:brush xml:id="br0">
      <inkml:brushProperty name="width" value="0.035" units="cm"/>
      <inkml:brushProperty name="height" value="0.035" units="cm"/>
      <inkml:brushProperty name="color" value="#00E4EA"/>
    </inkml:brush>
  </inkml:definitions>
  <inkml:trace contextRef="#ctx0" brushRef="#br0">7 1,'-3'3,"0"1,3-1,0-1,7 11,45 38,34 37,-43-52,-39-33,27 22,-13-10,-11-10,5 4,-9-8,-1 0,2 5,-3-5,0 0,0 0,-4-2,3 1</inkml:trace>
  <inkml:trace contextRef="#ctx0" brushRef="#br0" timeOffset="1">36 295,'3'-1,"2"-3,2-4,61-71,-21 26,-19 19,-15 19,-9 13,-2 0,6-6,-2 3,-7 3,1 1,5-16,-3 8,-2 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14"/>
    </inkml:context>
    <inkml:brush xml:id="br0">
      <inkml:brushProperty name="width" value="0.035" units="cm"/>
      <inkml:brushProperty name="height" value="0.035" units="cm"/>
      <inkml:brushProperty name="color" value="#00E4EA"/>
    </inkml:brush>
  </inkml:definitions>
  <inkml:trace contextRef="#ctx0" brushRef="#br0">157 1,'-2'3,"2"3,0-1,0 0,-1 3,-2 52,2-33,0 18,1-10,0-1,0-2,-1-4,3 11,-1-31,0 15,1-18,-1 8,1-17,-1 8,0-6,-1 2</inkml:trace>
  <inkml:trace contextRef="#ctx0" brushRef="#br0" timeOffset="1">264 65,'-1'0,"-1"0,1 3,1 3,0 4,-2 3,-4 75,1-20,3-35,-2-18,1 8,3-14,0 12,0-19,0 9,0-2,0 0,0-7,0 3,0-6,0 1</inkml:trace>
  <inkml:trace contextRef="#ctx0" brushRef="#br0" timeOffset="2">10 197,'-2'0,"-1"0,0 3,2 0,2-2,8-1,2 0,77-13,-47 7,-21 8,-15-2,37 0,-19 0,-12 2,-9-2,19 3,-11-1,-9-4,4 2,-4-1,2 1,-5 0,3 0,-1 0</inkml:trace>
  <inkml:trace contextRef="#ctx0" brushRef="#br0" timeOffset="3">25 338,'-1'0,"-2"0,0 0,1 0,7-1,2-1,39-12,19-2,-35 9,-8 7,-19-1,40-3,-23 2,0 3,-2-1,-7 0,5 4,-15-4,6 1,-8-2,4 1,-6-1,3 1,0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18"/>
    </inkml:context>
    <inkml:brush xml:id="br0">
      <inkml:brushProperty name="width" value="0.035" units="cm"/>
      <inkml:brushProperty name="height" value="0.035" units="cm"/>
      <inkml:brushProperty name="color" value="#00E4EA"/>
    </inkml:brush>
  </inkml:definitions>
  <inkml:trace contextRef="#ctx0" brushRef="#br0">25 1,'-1'0,"-4"0,4 0,1 1,1 5,1 1,20 22,7 10,-4-11,-13-14,-2-3,1 1,13 13,-16-18,-8-6,5 0,-2 0,-3 0,0-1,2 3,-1-2,-1 0,0-1,0 0</inkml:trace>
  <inkml:trace contextRef="#ctx0" brushRef="#br0" timeOffset="1">0 251,'4'-7,"20"-28,10-13,-7 12,-14 18,-3 6,-6 8,9-11,-2 4,-10 9,3-1,-3 1,0 2,0-1,0 1,0-2,-1 4,1-2,-1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30"/>
    </inkml:context>
    <inkml:brush xml:id="br0">
      <inkml:brushProperty name="width" value="0.035" units="cm"/>
      <inkml:brushProperty name="height" value="0.035" units="cm"/>
      <inkml:brushProperty name="color" value="#00E4EA"/>
    </inkml:brush>
  </inkml:definitions>
  <inkml:trace contextRef="#ctx0" brushRef="#br0">4 1,'-3'3,"3"-2,0 1,0 5,0 0,3 15,1-3,1-8,1-3,-3-4,0-2,-3-2,6 6,-3-3,0-2,-2-1,3 1,-2 0,10-3,-6 1,2 0,-2 0,3-2,-2 2,4-1,-1 0,3 0,-2 0,3 0,-2 1,2 3,-2-2,8 4,10-2,-26-2,30-2,-19 0,-4 3,2-2,-5 0,2 0,-2 2,1-1,-4 0,2 0,-9 1,4-1,7 0,-6 0,-2 0,-5-2,1 2,2 0,-2-9,2 5,-1 1,2 2,-3-6,2 3,-1-1,2 5,-3-9,2 4,1 0,-1 1,2 0,-1 4,-2-5,1 2,2 1,-1 0,5-3,-3 2,-2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0"/>
    </inkml:context>
    <inkml:brush xml:id="br0">
      <inkml:brushProperty name="width" value="0.05" units="cm"/>
      <inkml:brushProperty name="height" value="0.05" units="cm"/>
      <inkml:brushProperty name="color" value="#008C3A"/>
    </inkml:brush>
  </inkml:definitions>
  <inkml:trace contextRef="#ctx0" brushRef="#br0">16072 6321 16383 0 0,'0'4'0'0'0,"0"-1"0"0"0,-3 1 0 0 0,3-1 0 0 0,0 1 0 0 0,0-1 0 0 0,0 0 0 0 0,0 1 0 0 0,-4 0 0 0 0,4 0 0 0 0,0-1 0 0 0,0 1 0 0 0,-3-4 0 0 0,3 3 0 0 0,0 0 0 0 0,0 1 0 0 0,-4 0 0 0 0,4 0 0 0 0,0-1 0 0 0,0 0 0 0 0,0 1 0 0 0,-3-4 0 0 0,3 3 0 0 0,0 1 0 0 0,0-1 0 0 0,0 1 0 0 0,0 0 0 0 0,0-1 0 0 0,0 1 0 0 0,0-1 0 0 0,0 0 0 0 0,0 1 0 0 0,3-4 0 0 0,-3 4 0 0 0,4-4 0 0 0,-4 4 0 0 0,3-4 0 0 0,1 0 0 0 0,-1 3 0 0 0,0-3 0 0 0,1 0 0 0 0,-2 0 0 0 0,2 4 0 0 0,-1-4 0 0 0,0 0 0 0 0,1 0 0 0 0,-1 0 0 0 0,1 0 0 0 0,-1 0 0 0 0,1 0 0 0 0,-1 0 0 0 0,0 0 0 0 0,1 0 0 0 0,-1 0 0 0 0,1 0 0 0 0,-1 0 0 0 0,0 0 0 0 0,0 0 0 0 0,0 0 0 0 0,7 0 0 0 0,-6 0 0 0 0,-1 0 0 0 0,1 0 0 0 0,-1 0 0 0 0,0 0 0 0 0,1 0 0 0 0,-1 0 0 0 0,1-4 0 0 0,-1 1 0 0 0,1-1 0 0 0,-2 0 0 0 0,1 0 0 0 0,1 4 0 0 0,-1-3 0 0 0,-3-1 0 0 0,10-6 0 0 0,-6 5 0 0 0,-1 2 0 0 0,1 0 0 0 0,-1-5 0 0 0,1 4 0 0 0,-1 1 0 0 0,1-1 0 0 0,-4-4 0 0 0,3 4 0 0 0,-1 1 0 0 0,-2 0 0 0 0,4-1 0 0 0,-1-4 0 0 0,-3 5 0 0 0,0-1 0 0 0,4 1 0 0 0,-4-1 0 0 0,0 1 0 0 0,0-1 0 0 0,3 4 0 0 0,-3-4 0 0 0,0 0 0 0 0,0 1 0 0 0,0-5 0 0 0,0 5 0 0 0,0 6 0 0 0,0 1 0 0 0,0-1 0 0 0,0 1 0 0 0,0-1 0 0 0,4 0 0 0 0,-4 2 0 0 0,3-2 0 0 0,-3 1 0 0 0,3-1 0 0 0,-3 0 0 0 0,4 1 0 0 0,-1-1 0 0 0,-3 2 0 0 0,4-2 0 0 0,-1-3 0 0 0,0 0 0 0 0,1 0 0 0 0,-4 4 0 0 0,0-1 0 0 0,0 0 0 0 0,0 1 0 0 0,0-1 0 0 0,0 2 0 0 0,0-2 0 0 0,0 0 0 0 0,0 1 0 0 0,0-1 0 0 0,0 1 0 0 0,0-1 0 0 0,0 0 0 0 0,0 2 0 0 0,3-2 0 0 0,-3 1 0 0 0,0-1 0 0 0,3 1 0 0 0,-3-1 0 0 0,3 0 0 0 0,0 2 0 0 0,1-2 0 0 0,-1-3 0 0 0,1 0 0 0 0,-4 4 0 0 0,3-4 0 0 0,1 0 0 0 0,-1 0 0 0 0,0 0 0 0 0,1 0 0 0 0,-1 0 0 0 0,1 0 0 0 0,-1 0 0 0 0,0 0 0 0 0,0 0 0 0 0,0 0 0 0 0,1 0 0 0 0,-1 0 0 0 0,0 0 0 0 0,5-4 0 0 0,-5-1 0 0 0,1 2 0 0 0,3-1 0 0 0,-3 1 0 0 0,3-1 0 0 0,-3 0 0 0 0,2-3 0 0 0,2 2 0 0 0,-4-3 0 0 0,3 4 0 0 0,-3 1 0 0 0,3-6 0 0 0,-4 6 0 0 0,1-1 0 0 0,-1 1 0 0 0,1-1 0 0 0,-2 1 0 0 0,2-6 0 0 0,3 6 0 0 0,-3-5 0 0 0,0 5 0 0 0,-1-5 0 0 0,1-1 0 0 0,0 6 0 0 0,-1-1 0 0 0,0 1 0 0 0,1 0 0 0 0,-1 3 0 0 0,-3-4 0 0 0,0 12 0 0 0,0-1 0 0 0,0 2 0 0 0,0-2 0 0 0,0 1 0 0 0,0 5 0 0 0,0 0 0 0 0,0-6 0 0 0,4 7 0 0 0,-4-11 0 0 0,0 4 0 0 0,0-3 0 0 0,0 4 0 0 0,0-4 0 0 0,0-1 0 0 0,-3-3 0 0 0,-1 0 0 0 0,1 0 0 0 0,0 0 0 0 0,-1 0 0 0 0,1 0 0 0 0,-1 0 0 0 0,1 0 0 0 0,-1 0 0 0 0,1 0 0 0 0,-1 0 0 0 0,1 0 0 0 0,-1 0 0 0 0,2 0 0 0 0,-2 0 0 0 0,1 0 0 0 0,0 0 0 0 0,6 0 0 0 0,4 0 0 0 0,-4 4 0 0 0,4-1 0 0 0,1-3 0 0 0,0 0 0 0 0,-1 4 0 0 0,1-4 0 0 0,-1 0 0 0 0,0 0 0 0 0,-4 0 0 0 0,5 0 0 0 0,-5 0 0 0 0,5 0 0 0 0,-5 0 0 0 0,0 0 0 0 0,1 0 0 0 0,-1 0 0 0 0,1 0 0 0 0,-1 0 0 0 0,0 0 0 0 0,0 0 0 0 0,0 0 0 0 0,1 0 0 0 0,-1 0 0 0 0,1-3 0 0 0,-1-1 0 0 0,0 1 0 0 0,-3-1 0 0 0,4 1 0 0 0,-1-1 0 0 0,1 0 0 0 0,-1 1 0 0 0,-3-1 0 0 0,4-4 0 0 0,-1 5 0 0 0,-3 0 0 0 0,4-6 0 0 0,-4 5 0 0 0,4-3 0 0 0,-4-1 0 0 0,2 0 0 0 0,-2 0 0 0 0,5-4 0 0 0,-5 3 0 0 0,0 1 0 0 0,3 1 0 0 0,-3-2 0 0 0,0-3 0 0 0,4 4 0 0 0,-4-5 0 0 0,0 0 0 0 0,4 5 0 0 0,-4 0 0 0 0,0 0 0 0 0,4 0 0 0 0,-4 4 0 0 0,0-3 0 0 0,0 3 0 0 0,3 1 0 0 0,-3-1 0 0 0,0 0 0 0 0,0 1 0 0 0,4-1 0 0 0,-4 1 0 0 0,0 6 0 0 0,0 5 0 0 0,0 5 0 0 0,0-5 0 0 0,0 11 0 0 0,0-7 0 0 0,0 1 0 0 0,0 0 0 0 0,0 0 0 0 0,0 6 0 0 0,0-11 0 0 0,0 4 0 0 0,0-3 0 0 0,0-2 0 0 0,0 1 0 0 0,0-5 0 0 0,0 6 0 0 0,0-6 0 0 0,0 1 0 0 0,3-1 0 0 0,0 0 0 0 0,1 5 0 0 0,0-4 0 0 0,-1 0 0 0 0,0-1 0 0 0,0 1 0 0 0,4-1 0 0 0,-3 1 0 0 0,3 0 0 0 0,-3-4 0 0 0,-1 4 0 0 0,5-4 0 0 0,-5 0 0 0 0,0 0 0 0 0,1 3 0 0 0,-1-3 0 0 0,4 0 0 0 0,-4 0 0 0 0,1 0 0 0 0,-1 4 0 0 0,5-4 0 0 0,-5 0 0 0 0,0 0 0 0 0,5 0 0 0 0,0 0 0 0 0,-5 0 0 0 0,3 0 0 0 0,-2 0 0 0 0,-1 0 0 0 0,1 0 0 0 0,-1 0 0 0 0,1 0 0 0 0,-1 0 0 0 0,0 0 0 0 0,-3 0-16383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79"/>
    </inkml:context>
    <inkml:brush xml:id="br0">
      <inkml:brushProperty name="width" value="0.05" units="cm"/>
      <inkml:brushProperty name="height" value="0.05" units="cm"/>
      <inkml:brushProperty name="color" value="#008C3A"/>
    </inkml:brush>
  </inkml:definitions>
  <inkml:trace contextRef="#ctx0" brushRef="#br0">25342 8256 16383 0 0,'-3'0'0'0'0,"-1"0"0"0"0,1 0 0 0 0,-1 0 0 0 0,1 0 0 0 0,0 0 0 0 0,-1 0 0 0 0,1 0 0 0 0,-1 0 0 0 0,1 0 0 0 0,-1 0 0 0 0,1 0 0 0 0,-1 0 0 0 0,4 4 0 0 0,-3-4 0 0 0,3 3 0 0 0,-4-3 0 0 0,1 4 0 0 0,3-1 0 0 0,0 0 0 0 0,-4 1 0 0 0,1-2 0 0 0,3 2 0 0 0,-3-1 0 0 0,3 0 0 0 0,-4 1 0 0 0,4-1 0 0 0,-3 1 0 0 0,3-1 0 0 0,-4 1 0 0 0,1-1 0 0 0,3 0 0 0 0,-4 1 0 0 0,4-1 0 0 0,-3 0 0 0 0,3 0 0 0 0,-4 0 0 0 0,4 5 0 0 0,0-5 0 0 0,0 1 0 0 0,0 3 0 0 0,0-3 0 0 0,0-1 0 0 0,0 4 0 0 0,0-4 0 0 0,0 5 0 0 0,0-5 0 0 0,0 5 0 0 0,0-5 0 0 0,0 5 0 0 0,0-2 0 0 0,0-3 0 0 0,0 5 0 0 0,0-5 0 0 0,4 1 0 0 0,-4 3 0 0 0,3-3 0 0 0,-3-1 0 0 0,4 5 0 0 0,-1-5 0 0 0,-3 0 0 0 0,4 0 0 0 0,-1 0 0 0 0,1 1 0 0 0,-4-1 0 0 0,3 1 0 0 0,0-4 0 0 0,1 0 0 0 0,3 0 0 0 0,-3 0 0 0 0,3 0 0 0 0,-3 0 0 0 0,3 0 0 0 0,1 0 0 0 0,-1 0 0 0 0,1 0 0 0 0,-1 0 0 0 0,9-19 0 0 0,-9 16 0 0 0,-3-5 0 0 0,-1 5 0 0 0,5-5 0 0 0,-5 5 0 0 0,1-5 0 0 0,-1 5 0 0 0,1-1 0 0 0,0-2 0 0 0,-1 2 0 0 0,-3 1 0 0 0,3-1 0 0 0,-3-3 0 0 0,4 3 0 0 0,-4 1 0 0 0,3-1 0 0 0,-3 1 0 0 0,0-1 0 0 0,0 1 0 0 0,4 0 0 0 0,-4 0 0 0 0,0-1 0 0 0,0 1 0 0 0,0-1 0 0 0,0 1 0 0 0,0 0 0 0 0,0-1 0 0 0,0 1 0 0 0,0-1 0 0 0,0 1 0 0 0,-4-1 0 0 0,1 2 0 0 0,-1-2 0 0 0,1 4 0 0 0,-1-3 0 0 0,1-1 0 0 0,-1 4 0 0 0,1 0 0 0 0,3-3 0 0 0,-4 3 0 0 0,1 0 0 0 0,0 0 0 0 0,-1 0 0 0 0,1 0 0 0 0,-1 0 0 0 0,1 0 0 0 0,-1-4 0 0 0,1 4 0 0 0,-1 0 0 0 0,1 0 0 0 0,-1 0 0 0 0,1 0 0 0 0,-1 0 0 0 0,1 0 0 0 0,0 0 0 0 0,-1 0 0 0 0,1 0 0 0 0,3 4 0 0 0,0-1 0 0 0,0 1 0 0 0,0-1 0 0 0,0 1 0 0 0,0-2 0 0 0,0 1 0 0 0,0 1 0 0 0,0-1 0 0 0,0 1 0 0 0,3-4 0 0 0,0 3 0 0 0,1-3 0 0 0,-1 0 0 0 0,1 0 0 0 0,-1 3 0 0 0,0-3 0 0 0,1 0 0 0 0,-1 0 0 0 0,1 0 0 0 0,-1 0 0 0 0,1 0 0 0 0,3 0 0 0 0,-4 0 0 0 0,5 0 0 0 0,-5 0 0 0 0,1 0 0 0 0,3 0 0 0 0,1 0 0 0 0,-5 0 0 0 0,5 0 0 0 0,-1 0 0 0 0,1 0 0 0 0,0 0 0 0 0,-1 0 0 0 0,1 0 0 0 0,-1-3 0 0 0,-3-1 0 0 0,3 0 0 0 0,1 0 0 0 0,-5 1 0 0 0,5-1 0 0 0,-1 1 0 0 0,-3 0 0 0 0,-1 3 0 0 0,5-4 0 0 0,-5 1 0 0 0,0 3 0 0 0,1-4 0 0 0,-1 4 0 0 0,1-3 0 0 0,-1-1 0 0 0,0 4 0 0 0,0-3 0 0 0,0 3 0 0 0,1 0 0 0 0,-1 0 0 0 0,-3-4 0 0 0,0 8 0 0 0,0-1 0 0 0,0 5 0 0 0,0-1 0 0 0,0 5 0 0 0,0-5 0 0 0,0 1 0 0 0,0 4 0 0 0,0 0 0 0 0,0 0 0 0 0,-4-5 0 0 0,4 6 0 0 0,0-2 0 0 0,0-3 0 0 0,0-1 0 0 0,0 1 0 0 0,0-1 0 0 0,0-3 0 0 0,0-1 0 0 0,0 1 0 0 0,0-2 0 0 0,0 1 0 0 0,0-6 0 0 0,0 1 0 0 0,0-6 0 0 0,0 0 0 0 0,0 1 0 0 0,0-1 0 0 0,0 1 0 0 0,4 0 0 0 0,0-1 0 0 0,0 1 0 0 0,-1-1 0 0 0,1 5 0 0 0,-4-5 0 0 0,3 5 0 0 0,1-4 0 0 0,-1 4 0 0 0,1-1 0 0 0,-1 1 0 0 0,1-1 0 0 0,-1 4 0 0 0,0 0 0 0 0,-3-3 0 0 0,4 3 0 0 0,-1 0 0 0 0,1 0 0 0 0,-1 0 0 0 0,4 0 0 0 0,-4 0 0 0 0,1 0 0 0 0,-1 0 0 0 0,0 0 0 0 0,1 3 0 0 0,-1 1 0 0 0,1-1 0 0 0,-1 0 0 0 0,1 1 0 0 0,-1-1 0 0 0,0 0 0 0 0,-3 4 0 0 0,4-3 0 0 0,-1-1 0 0 0,-3 0 0 0 0,4 1 0 0 0,-1-1 0 0 0,0 1 0 0 0,1-1 0 0 0,-1-3 0 0 0,1 3 0 0 0,-1 1 0 0 0,0-4 0 0 0,1 3 0 0 0,-1-3 0 0 0,5 3 0 0 0,-1 1 0 0 0,-3-4 0 0 0,3 0 0 0 0,1 4 0 0 0,-1-4 0 0 0,1 0 0 0 0,-5 0 0 0 0,5 0 0 0 0,-1 0 0 0 0,-3 0 0 0 0,3 0 0 0 0,-3 0 0 0 0,3 0 0 0 0,-3 0 0 0 0,-1 0 0 0 0,5 0 0 0 0,-5 0 0 0 0,1 0 0 0 0,-1 0 0 0 0,0 0 0 0 0,1 0 0 0 0,-1-4 0 0 0,1 4 0 0 0,-1 0 0 0 0,-3-3 0 0 0,3 3 0 0 0,-3-4 0 0 0,4 4 0 0 0,-4 0-16383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31"/>
    </inkml:context>
    <inkml:brush xml:id="br0">
      <inkml:brushProperty name="width" value="0.035" units="cm"/>
      <inkml:brushProperty name="height" value="0.035" units="cm"/>
      <inkml:brushProperty name="color" value="#00E4EA"/>
    </inkml:brush>
  </inkml:definitions>
  <inkml:trace contextRef="#ctx0" brushRef="#br0">3 39,'-1'0,"0"0,0 1,1 2,0 0,0 4,3 32,-1-13,-1-13,0-15,0 4,0 2,0-1,0-2,0-1,2 0,-1 1,4-2,-5 1,15 0,-8 1,7-2,-15 1,30-1,-16 1,4-1,-3 1,1-2,-1 2,2-2,-2 1,2-1,-2 1,1 1,-2 0,-1 0,-1-1,1 1,-1-1,-2-3,1 2,-3-1,1 1,-3 0,1 0,-7 5,3-2,-4-2,2 1,-1 0,1 0,1 0,-4-1,1-6,1 6,0-13,0 6,-1-9,1 12,-2-18,1 10,0 5,1 5,-3-6,2 4,1 7,0-2,0 1,1-1,0 0,-2 1,1-1,0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44"/>
    </inkml:context>
    <inkml:brush xml:id="br0">
      <inkml:brushProperty name="width" value="0.035" units="cm"/>
      <inkml:brushProperty name="height" value="0.035" units="cm"/>
      <inkml:brushProperty name="color" value="#00E4EA"/>
    </inkml:brush>
  </inkml:definitions>
  <inkml:trace contextRef="#ctx0" brushRef="#br0">41 0,'-1'1,"-1"-1,0 0,1 1,1 8,0-3,4 21,1 5,-3-17,-1 4,0-13,-1-4,0-1,0-1,-2 0,-1 1,-1-1,4 0,-4 0,0 0,4 0,-5 0,3 0,-2 0,1-1,1 1,2 0,-4-2,2 2,0 0,0 0,1 0,0 0,1 0,0 0,-2 0,1 0,3 2,1 1,-1-2,1 2,-1-1,2 1,-1-1,0 1,0-1,0 0,0 0,-1-1,0 0,0 0,0 0,0 0,0-1,7-2,-3-1,-5 2,6-3,-3 1,8-3,-4 1,-7 4,5-2,-3 1,-3 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4:22.045"/>
    </inkml:context>
    <inkml:brush xml:id="br0">
      <inkml:brushProperty name="width" value="0.035" units="cm"/>
      <inkml:brushProperty name="height" value="0.035" units="cm"/>
      <inkml:brushProperty name="color" value="#00E4EA"/>
    </inkml:brush>
  </inkml:definitions>
  <inkml:trace contextRef="#ctx0" brushRef="#br0">89 1,'-1'0,"-1"0,-1 1,1-1,-4 1,4 0,-25 11,19-7,-6 5,7-5,4-1,3-3,-7 9,4-5,-1-1,5 3,0-4,2 4,-1-3,2 1,-1-1,2 0,1 2,-5-5,2 2,4-6,-2 3,0-4,4-3,-7 5,3-2,-3-7,1 4,-4-2,2 1,-2 3,1-2,-4-11,4 15,0 3,1 0,-1 9,0-8,0 14,0-7,0 9,0-14,0 24,0-13,3 2,-2-2,2-5,-3-7,4 11,-2-5,-1-6,-1-1,3 3,-2-1,-2-2,1-1,-1 3,0-2,8-7,9-4,-9 5,0-2,-1 1,-3 3,1-1,-3 3,1-2,-1 3,0-1,-1 1</inkml:trace>
  <inkml:trace contextRef="#ctx0" brushRef="#br0" timeOffset="1">167 66,'1'0,"1"0,13-2,5-2,-8 1,-7 1,-3 2,-1 0,0 0,-1 1,0 1,0 1,0-2,0 0,0 4,0-2,0 7,0-4,0 3,0-2,0-1,0 0,0-3,-1 2,1-4,-1 2,1-3,-2 3,2-3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5:53.769"/>
    </inkml:context>
    <inkml:brush xml:id="br0">
      <inkml:brushProperty name="width" value="0.035" units="cm"/>
      <inkml:brushProperty name="height" value="0.035" units="cm"/>
      <inkml:brushProperty name="color" value="#00E4EA"/>
    </inkml:brush>
  </inkml:definitions>
  <inkml:trace contextRef="#ctx0" brushRef="#br0">7 1,'-3'3,"0"1,3-1,0-1,7 11,45 38,34 37,-43-52,-39-33,27 22,-13-10,-11-10,5 4,-9-8,-1 0,2 5,-3-5,0 0,0 0,-4-2,3 1</inkml:trace>
  <inkml:trace contextRef="#ctx0" brushRef="#br0" timeOffset="1">36 295,'3'-1,"2"-3,2-4,61-71,-21 26,-19 19,-15 19,-9 13,-2 0,6-6,-2 3,-7 3,1 1,5-16,-3 8,-2 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6:01.441"/>
    </inkml:context>
    <inkml:brush xml:id="br0">
      <inkml:brushProperty name="width" value="0.035" units="cm"/>
      <inkml:brushProperty name="height" value="0.035" units="cm"/>
      <inkml:brushProperty name="color" value="#00E4EA"/>
    </inkml:brush>
  </inkml:definitions>
  <inkml:trace contextRef="#ctx0" brushRef="#br0">34 1,'-1'0,"-6"0,6 0,1 1,1 7,2 2,27 30,11 13,-7-14,-17-20,-4-4,2 1,18 19,-22-26,-11-8,7 1,-3-1,-3 1,-1-2,3 4,-2-3,-1 0,0-1,0 0</inkml:trace>
  <inkml:trace contextRef="#ctx0" brushRef="#br0" timeOffset="1">0 343,'6'-10,"27"-37,13-19,-8 16,-20 26,-4 8,-9 10,13-15,-3 6,-13 13,3-2,-3 1,-1 3,0-1,1 0,-1-1,-1 4,1-2,-1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4:08.820"/>
    </inkml:context>
    <inkml:brush xml:id="br0">
      <inkml:brushProperty name="width" value="0.035" units="cm"/>
      <inkml:brushProperty name="height" value="0.035" units="cm"/>
      <inkml:brushProperty name="color" value="#800080"/>
    </inkml:brush>
  </inkml:definitions>
  <inkml:trace contextRef="#ctx0" brushRef="#br0">1 93,'7'0,"48"-7,59-4,35 5,-147 6,70-2,134-14,-75 8,51-6,-35 3,-103 2,46 0,-64 15,29-7,-48 1,22-1,-43 17,21-8,-7-8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4:38.920"/>
    </inkml:context>
    <inkml:brush xml:id="br0">
      <inkml:brushProperty name="width" value="0.035" units="cm"/>
      <inkml:brushProperty name="height" value="0.035" units="cm"/>
      <inkml:brushProperty name="color" value="#57D200"/>
    </inkml:brush>
  </inkml:definitions>
  <inkml:trace contextRef="#ctx0" brushRef="#br0">0 14,'0'-1,"5"3,-3 1,26 18,33 27,-42-35,-10-7,17 10,-22-13,18 14,-10-8,-9-3,-1-4,11 17,-9-11,-3-7,0 2,-1-3</inkml:trace>
  <inkml:trace contextRef="#ctx0" brushRef="#br0" timeOffset="593">14 194,'0'4,"2"-8,21-32,16-19,-21 29,1 10,-2-3,0 7,-1-3,-8 10,1 0,-8 4,4-2,-6 4,3-3,-3 4,2-2,-1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4:41.089"/>
    </inkml:context>
    <inkml:brush xml:id="br0">
      <inkml:brushProperty name="width" value="0.035" units="cm"/>
      <inkml:brushProperty name="height" value="0.035" units="cm"/>
      <inkml:brushProperty name="color" value="#57D200"/>
    </inkml:brush>
  </inkml:definitions>
  <inkml:trace contextRef="#ctx0" brushRef="#br0">5 0,'-1'1,"-1"1,0 0,2 0,1 1,2 2,22 18,15 14,-21-19,-4-1,2 0,-4-4,1 1,-3-4,0 1,-5-4,3 2,-10-9,2 3,0-2,-3 0,2-1</inkml:trace>
  <inkml:trace contextRef="#ctx0" brushRef="#br0" timeOffset="490">21 183,'-1'0,"0"0,-2 0,5-1,7-6,47-56,-30 33,-13 12,5-5,-6 17,1-3,-8 6,4-3,-14 11,7-6,-1 2,1-1,-2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4:44.972"/>
    </inkml:context>
    <inkml:brush xml:id="br0">
      <inkml:brushProperty name="width" value="0.035" units="cm"/>
      <inkml:brushProperty name="height" value="0.035" units="cm"/>
      <inkml:brushProperty name="color" value="#57D200"/>
    </inkml:brush>
  </inkml:definitions>
  <inkml:trace contextRef="#ctx0" brushRef="#br0">116 1,'-1'0,"-2"0,2 6,1-3,9 55,2 25,-6-37,-3-25,2-7,-1 3,4-8,-6-6,-1-3</inkml:trace>
  <inkml:trace contextRef="#ctx0" brushRef="#br0" timeOffset="413">190 3,'-1'0,"-1"2,1-1,-2 4,2 1,7 27,4 22,-5-30,-2 10,-2-29,5 57,-3-31,-3-37,0 7,4 11,-2-5,-1-13,1 7,-2-2</inkml:trace>
  <inkml:trace contextRef="#ctx0" brushRef="#br0" timeOffset="861">1 124,'-1'0,"2"0,4 0,33-6,19-2,-10 0,-24 5,-13 0,-5 2,12-2,-16 3,10-2,-5 1,-8 1,2 0</inkml:trace>
  <inkml:trace contextRef="#ctx0" brushRef="#br0" timeOffset="1288">41 171,'0'2,"5"-2,-2-1,54-13,-7 7,-27 3,19 3,-36 1,59-13,-30 6,-49 5,16 1,7-5,-4 3,-8 5,3-2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4:50.080"/>
    </inkml:context>
    <inkml:brush xml:id="br0">
      <inkml:brushProperty name="width" value="0.035" units="cm"/>
      <inkml:brushProperty name="height" value="0.035" units="cm"/>
      <inkml:brushProperty name="color" value="#57D200"/>
    </inkml:brush>
  </inkml:definitions>
  <inkml:trace contextRef="#ctx0" brushRef="#br0">5 0,'-3'0,"1"0,4 5,5 1,57 46,6 13,-34-32,-20-28,8 13,-36-32,14 16,-1-1,0 0,-5-4,3 2,-2-3,1 2,2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7T21:59:32.862"/>
    </inkml:context>
    <inkml:brush xml:id="br0">
      <inkml:brushProperty name="width" value="0.05" units="cm"/>
      <inkml:brushProperty name="height" value="0.05" units="cm"/>
      <inkml:brushProperty name="color" value="#008C3A"/>
    </inkml:brush>
  </inkml:definitions>
  <inkml:trace contextRef="#ctx0" brushRef="#br0">14176 4834 16383 0 0,'0'5'0'0'0,"0"0"0"0"0,0 3 0 0 0,0 4 0 0 0,0-3 0 0 0,0-1 0 0 0,0 5 0 0 0,0-5 0 0 0,-4 5 0 0 0,4-5 0 0 0,-3 4 0 0 0,3-5 0 0 0,-3 5 0 0 0,3 0 0 0 0,-3 0 0 0 0,3-3 0 0 0,-4 3 0 0 0,1 1 0 0 0,3-1 0 0 0,-4 4 0 0 0,1-4 0 0 0,3 0 0 0 0,0 5 0 0 0,-3-5 0 0 0,3 5 0 0 0,0 0 0 0 0,0-2 0 0 0,-4-3 0 0 0,4 4 0 0 0,0-4 0 0 0,0 1 0 0 0,0 4 0 0 0,0-5 0 0 0,-3-4 0 0 0,3 1 0 0 0,0 3 0 0 0,0-4 0 0 0,0-3 0 0 0,0 3 0 0 0,0-2 0 0 0,0-1 0 0 0,0-3 0 0 0,0 3 0 0 0,0 0 0 0 0,0-3 0 0 0,0 1 0 0 0,0-1 0 0 0,2 0 0 0 0,1 1 0 0 0,-1-1 0 0 0,1 1 0 0 0,-3-1 0 0 0,3-2 0 0 0,-1 0 0 0 0,1 0 0 0 0,-1 0 0 0 0,0 0 0 0 0,1 0 0 0 0,-1 0 0 0 0,1 0 0 0 0,0 0 0 0 0,-1 0 0 0 0,1 0 0 0 0,-1 0 0 0 0,4-3 0 0 0,-4 1 0 0 0,1-1 0 0 0,-1 1 0 0 0,1 0 0 0 0,2-3 0 0 0,-2-1 0 0 0,0 4 0 0 0,2-3 0 0 0,-2 0 0 0 0,3 0 0 0 0,-1-4 0 0 0,1 4 0 0 0,0 0 0 0 0,-1 0 0 0 0,1-4 0 0 0,1 1 0 0 0,3-1 0 0 0,-4 4 0 0 0,3-4 0 0 0,-2-4 0 0 0,3 4 0 0 0,-4 1 0 0 0,4-2 0 0 0,-4 2 0 0 0,0 3 0 0 0,0-3 0 0 0,-1 2 0 0 0,1-1 0 0 0,0 2 0 0 0,0-1 0 0 0,0-2 0 0 0,-1 3 0 0 0,1 0 0 0 0,-1 0 0 0 0,1 0 0 0 0,-3-1 0 0 0,2 4 0 0 0,-2-3 0 0 0,-1 2 0 0 0,1 1 0 0 0,0 0 0 0 0,0 0 0 0 0,2-1 0 0 0,-2 3 0 0 0,-1-2 0 0 0,0-1 0 0 0,1 3 0 0 0,-1 0 0 0 0,1 0 0 0 0,0-2 0 0 0,-1 2 0 0 0,1 0 0 0 0,-1 2 0 0 0,-2 0 0 0 0,0 1 0 0 0,3 2 0 0 0,-3-3 0 0 0,0 0 0 0 0,2 2 0 0 0,-2-1 0 0 0,0-1 0 0 0,0 1 0 0 0,0-6 0 0 0,-2 1 0 0 0,2-1 0 0 0,-3 3 0 0 0,1-2 0 0 0,2 0 0 0 0,-3 2 0 0 0,1 0 0 0 0,2-2 0 0 0,-3 2 0 0 0,0 0 0 0 0,0 0 0 0 0,1 0 0 0 0,0 0 0 0 0,-1 0 0 0 0,1 0 0 0 0,-1 0 0 0 0,1 0 0 0 0,-1 0 0 0 0,3 2 0 0 0,-3 0 0 0 0,0 0 0 0 0,3 0 0 0 0,-2 1 0 0 0,-1-1 0 0 0,1 1 0 0 0,-1 2 0 0 0,3-3 0 0 0,-3 3 0 0 0,1-2 0 0 0,2 1 0 0 0,-3 2 0 0 0,0-1 0 0 0,0 0 0 0 0,3 0 0 0 0,-2-1 0 0 0,-1 1 0 0 0,3 4 0 0 0,-3-5 0 0 0,0 2 0 0 0,3 2 0 0 0,-3-3 0 0 0,3 0 0 0 0,-3 4 0 0 0,3-4 0 0 0,-3 3 0 0 0,3-3 0 0 0,-3 1 0 0 0,3 2 0 0 0,-3-3 0 0 0,3-3 0 0 0,0 4 0 0 0,0-2 0 0 0,-3 2 0 0 0,3-4 0 0 0,0 3 0 0 0,0-3 0 0 0,0 1 0 0 0,0 2 0 0 0,0-3 0 0 0,0 0 0 0 0,0 0 0 0 0,0 1 0 0 0,0-1 0 0 0,0 1 0 0 0,0-1 0 0 0,0 0 0 0 0,3-2 0 0 0,-1 3 0 0 0,1-3 0 0 0,0 0 0 0 0,-1 0 0 0 0,1 0 0 0 0,-1 0 0 0 0,1 0 0 0 0,-1 0 0 0 0,0 0 0 0 0,1 0 0 0 0,0 0 0 0 0,0 0 0 0 0,-1 0 0 0 0,1 0 0 0 0,-1 0 0 0 0,0-3 0 0 0,1 1 0 0 0,-1-1 0 0 0,1 1 0 0 0,-1-3 0 0 0,1 3 0 0 0,0-1 0 0 0,0-2 0 0 0,-1 3 0 0 0,1-1 0 0 0,0-2 0 0 0,-1 3 0 0 0,-2-1 0 0 0,3-1 0 0 0,-1 1 0 0 0,-2-2 0 0 0,3 2 0 0 0,-3-1 0 0 0,0 1 0 0 0,2 1 0 0 0,-2-3 0 0 0,0 3 0 0 0,0-4 0 0 0,3 1 0 0 0,-3 3 0 0 0,0-4 0 0 0,0 2 0 0 0,2-2 0 0 0,-2 1 0 0 0,0 3 0 0 0,0-3 0 0 0,0 0 0 0 0,0 2 0 0 0,3-2 0 0 0,-3 0 0 0 0,0 0 0 0 0,0 2 0 0 0,0-1 0 0 0,0-1 0 0 0,0 3 0 0 0,0-1 0 0 0,0-1 0 0 0,0 1 0 0 0,0 1 0 0 0,0-1 0 0 0,0 1 0 0 0,0-1 0 0 0,0 1 0 0 0,0 4 0 0 0,0 4 0 0 0,0-1 0 0 0,0 3 0 0 0,0 0 0 0 0,3 0 0 0 0,1 0 0 0 0,-1 5 0 0 0,0-5 0 0 0,0 1 0 0 0,0-1 0 0 0,1 0 0 0 0,-1 1 0 0 0,0-1 0 0 0,-1 0 0 0 0,1-3 0 0 0,3-2 0 0 0,-3 2 0 0 0,2 0 0 0 0,-2-2 0 0 0,3-1 0 0 0,-4 0 0 0 0,4-2 0 0 0,-1 0 0 0 0,-3 0 0 0 0,4 0 0 0 0,0 0 0 0 0,-1 0 0 0 0,5 0 0 0 0,-1-9 0 0 0,-3 4 0 0 0,0-4 0 0 0,4 0 0 0 0,-4 1 0 0 0,5-8 0 0 0,-8 7 0 0 0,4-7 0 0 0,0 3 0 0 0,0-3 0 0 0,-4 4 0 0 0,4 0 0 0 0,-4 0 0 0 0,0 0 0 0 0,1 3 0 0 0,-1 1 0 0 0,-1 3 0 0 0,1 0 0 0 0,0-1 0 0 0,-1 4 0 0 0,-2 0 0 0 0,0 0 0 0 0,3 2 0 0 0,-3 8 0 0 0,0 1 0 0 0,0 11 0 0 0,0-3 0 0 0,0 4 0 0 0,0 5 0 0 0,0 6 0 0 0,0-5 0 0 0,0 0 0 0 0,0-11 0 0 0,-5 22 0 0 0,2-10 0 0 0,-1-16 0 0 0,0 8 0 0 0,0-3 0 0 0,4-1 0 0 0,0-4 0 0 0,-3 0 0 0 0,3-4 0 0 0,0-5 0 0 0,0 2 0 0 0,0 0 0 0 0,0-3 0 0 0,0 1 0 0 0,0-6 0 0 0,0-2 0 0 0,0 0 0 0 0,0-3 0 0 0,0-4 0 0 0,0-1 0 0 0,0 1 0 0 0,0-5 0 0 0,0-4 0 0 0,3 6 0 0 0,2-7 0 0 0,-5 1 0 0 0,4-5 0 0 0,-4 13 0 0 0,3-8 0 0 0,2-1 0 0 0,-5 1 0 0 0,3 4 0 0 0,-3 1 0 0 0,3 1 0 0 0,1 2 0 0 0,-4 1 0 0 0,3 4 0 0 0,0 2 0 0 0,-3 1 0 0 0,3 0 0 0 0,-1 3 0 0 0,-2-1 0 0 0,2 1 0 0 0,1 0 0 0 0,0 2 0 0 0,-1 0 0 0 0,1 0 0 0 0,-1 0 0 0 0,1 0 0 0 0,2 0 0 0 0,-2 0 0 0 0,-1 0 0 0 0,1 0 0 0 0,-1 5 0 0 0,1 0 0 0 0,3 0 0 0 0,-3 3 0 0 0,0 1 0 0 0,0-1 0 0 0,-3 1 0 0 0,0-1 0 0 0,0 3 0 0 0,0-3 0 0 0,0 5 0 0 0,0-5 0 0 0,0 0 0 0 0,0 1 0 0 0,0-1 0 0 0,0-2 0 0 0,0 2 0 0 0,-3-3 0 0 0,1-3 0 0 0,-1 0 0 0 0,-2 4 0 0 0,2-4 0 0 0,1 1 0 0 0,-4-3 0 0 0,4 0 0 0 0,-1 0 0 0 0,-3 2 0 0 0,3-2 0 0 0,1 0 0 0 0,-1 0 0 0 0,1 0 0 0 0,2 2 0 0 0,0 0 0 0 0,0 1 0 0 0,2-3 0 0 0,4 2 0 0 0,3 1 0 0 0,-3-1 0 0 0,7-2 0 0 0,-4 4 0 0 0,4-4 0 0 0,1 0 0 0 0,-1 0 0 0 0,0 0 0 0 0,11 0 0 0 0,-6 0 0 0 0,-3-10 0 0 0,-7 4 0 0 0,3-3 0 0 0,3-1 0 0 0,1-3 0 0 0,-10 4 0 0 0,11-9 0 0 0,-13 10 0 0 0,8-5 0 0 0,-4 1 0 0 0,-1 0 0 0 0,-3 0 0 0 0,1 0 0 0 0,-1 3 0 0 0,0 1 0 0 0,0-1 0 0 0,-3 5 0 0 0,0-5 0 0 0,0 7 0 0 0,0-4 0 0 0,0 1 0 0 0,0 3 0 0 0,0 0 0 0 0,0-1 0 0 0,0 1 0 0 0,-2 2 0 0 0,-4 0 0 0 0,0 0 0 0 0,1 0 0 0 0,-5 0 0 0 0,5 0 0 0 0,-1 0 0 0 0,1 0 0 0 0,-1 5 0 0 0,3 4 0 0 0,-4 3 0 0 0,4 0 0 0 0,3 0 0 0 0,-4 9 0 0 0,4 0 0 0 0,0-5 0 0 0,0 5 0 0 0,0-12 0 0 0,0 7 0 0 0,12 11 0 0 0,-6-22 0 0 0,4 4 0 0 0,-4-1 0 0 0,4 2 0 0 0,-1-7 0 0 0,1-1 0 0 0,-1 1 0 0 0,-1 0 0 0 0,2-3 0 0 0,-5 0 0 0 0,9 0 0 0 0,-9 0 0 0 0,9 0 0 0 0,-9-5 0 0 0,5 2 0 0 0,-2-3 0 0 0,2 1 0 0 0,-1-1 0 0 0,-3 4 0 0 0,-6 2-16383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5:00.489"/>
    </inkml:context>
    <inkml:brush xml:id="br0">
      <inkml:brushProperty name="width" value="0.035" units="cm"/>
      <inkml:brushProperty name="height" value="0.035" units="cm"/>
      <inkml:brushProperty name="color" value="#57D200"/>
    </inkml:brush>
  </inkml:definitions>
  <inkml:trace contextRef="#ctx0" brushRef="#br0">119 1,'-1'0,"0"1,-1-1,1 0,-1 1,0 1,0 2,-1 1,-19 28,-1-6,14-15,-1 1,9-12,-14 15,8-7,2-5,-1 3,5-7,-2 3,2-2,-1 1,6-2,-3 1,-1-1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5:06.873"/>
    </inkml:context>
    <inkml:brush xml:id="br0">
      <inkml:brushProperty name="width" value="0.035" units="cm"/>
      <inkml:brushProperty name="height" value="0.035" units="cm"/>
      <inkml:brushProperty name="color" value="#57D200"/>
    </inkml:brush>
  </inkml:definitions>
  <inkml:trace contextRef="#ctx0" brushRef="#br0">6 0,'-1'1,"-1"0,1 0,-1 2,2-1,0 0,0 0,0 3,2 19,1 13,-2-6,0-16,0-8,0 3,-1-9,1 4,-2-5,1 2,0-2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5:08.691"/>
    </inkml:context>
    <inkml:brush xml:id="br0">
      <inkml:brushProperty name="width" value="0.035" units="cm"/>
      <inkml:brushProperty name="height" value="0.035" units="cm"/>
      <inkml:brushProperty name="color" value="#57D200"/>
    </inkml:brush>
  </inkml:definitions>
  <inkml:trace contextRef="#ctx0" brushRef="#br0">8 14,'-1'0,"-1"0,0 0,0 1,2 0,0 1,0 1,3 20,-1-7,2 7,-3-11,5-1,-6-8,0-2,1-3,0 2,-2-2,1 1,5 1,-4 0,11-3,-6 2,6 4,-10-3,14 2,-7-1,0 0,0 0,-1-1,-7 0,16 3,-9-2,4-2,-3 1,4 1,-13-1,25 0,-14 0,1 0,0 0,-6 0,2-1,-2 3,1-1,-1-1,0 0,-1 0,1 1,-6-2,3 1,0 0,0 0,-2 0,1 0,-2-1,1 1,-1 0,0-1,4 1,-3 0,-1 0,3 0,-4 0,0-5,1 4,-2-12,1 6,0-12,0 8,2-1,-1 9,0-13,0 7,0 5,0 3,-1-6,1 3,-1 5,1-2,0 3,0 0,0-2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5:12.300"/>
    </inkml:context>
    <inkml:brush xml:id="br0">
      <inkml:brushProperty name="width" value="0.035" units="cm"/>
      <inkml:brushProperty name="height" value="0.035" units="cm"/>
      <inkml:brushProperty name="color" value="#57D200"/>
    </inkml:brush>
  </inkml:definitions>
  <inkml:trace contextRef="#ctx0" brushRef="#br0">7 3,'-2'0,"1"1,-2 0,2 0,1 0,0 3,0-1,0 2,1 18,3 6,-2-19,4 8,-4-16,-1-1,1-3,-1 2,1-1,1 0,-2 1,1 0,3-1,-2 0,7 1,-4 0,11-2,-6 2,18-3,-4 2,-18 1,12 2,-7-1,0 0,-9 0,20-4,-10 1,0-2,-9 4,16-4,-9 2,-3 0,-7 1,12 0,-2 1,-11 0,8-1,-3 1,-5 0,1 0,3-1,-1 0,-1-1,1 1,-4 1,2 0,-2-1,2 1,0-3,0 2,-4 2,3-5,0 3,-2-3,1 1,0-1,0 0,1 4,0-1,-3-10,1 1,1 6,0 2,1-1,-1 2,1 0,-2-3,0 1,2 3,-1-2,1 0,0 3,0-1,0-2,0 2,0 2,0-2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5:20.506"/>
    </inkml:context>
    <inkml:brush xml:id="br0">
      <inkml:brushProperty name="width" value="0.035" units="cm"/>
      <inkml:brushProperty name="height" value="0.035" units="cm"/>
      <inkml:brushProperty name="color" value="#57D200"/>
    </inkml:brush>
  </inkml:definitions>
  <inkml:trace contextRef="#ctx0" brushRef="#br0">54 0,'0'1,"0"0,0 2,-2 1,1 0,0 2,3 25,1-4,1-1,-2-14,4 2,-5-12,3 20,-2-11,-1-4,-1-5,2 10,-1-5,0-2,-1-5,0 4,0-2,0-1,0 0,0 6,0-3,3 5,-2-3,0 0,0-1,-2-8,1 3,-2 0,1 0,0 0,-2 0,1 0,0 1,0-1,0-1,0 1,-2-2,1 1,-1 1,1 0,-4-1,2 0,-1-1,1 1,5 1,-2-1,-15-3,11 2,5 2,-1-2,1 2,1 0,0 0,0-1,5 2,-3-1,3 2,-4-2,6 6,-3-3,2 2,-5-4,11 7,-6-3,2-3,-8-2,11 6,-6-3,-3-1,1 1,-3-5,1 3,0-6,0 3,1-4,-1 2,3-6,3-5,-6 13,2-5,5-3,-3 2,4-2,-2 2,-2-1,1 1,-6 5,3-2,-3 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6:02.818"/>
    </inkml:context>
    <inkml:brush xml:id="br0">
      <inkml:brushProperty name="width" value="0.035" units="cm"/>
      <inkml:brushProperty name="height" value="0.035" units="cm"/>
      <inkml:brushProperty name="color" value="#57D200"/>
    </inkml:brush>
  </inkml:definitions>
  <inkml:trace contextRef="#ctx0" brushRef="#br0">93 8,'0'1,"0"1,0-2,-2 0,1 0,-2 0,-7-4,-4-2,1 5,2 4,10-2,-4 0,0 3,0-2,2 4,-1-2,-1 3,1-2,2 5,-2-4,4 5,-1-3,6 6,-4-3,6 1,-4-2,4-3,-2 1,0-6,0 3,1-10,-2 5,2-9,-1 5,-6 0,3 1,3-14,-2 8,3-23,-4 21,-1 9,-1-2,1 2,-1 5,0-3,0 2,1-1,-2-1,1 0,0 2,1 2,0-3,-1 8,0-5,2 10,-2-14,2 25,1 5,-3-30,2 33,-1-18,0 1,-1-2,2-4,1 5,-3-14,1 6,1-3,0 1,-4-4,2 2,0-4,0 1,2 2,-1 0,-1-1,0-2,0 2,2 2,6-4,5-5,-7 3,7-4,-4 3,-9 2,5-1,-5 3</inkml:trace>
  <inkml:trace contextRef="#ctx0" brushRef="#br0" timeOffset="1620">226 41,'-1'0,"0"0,-2 0,2 0,0 0,-8 2,-1 0,-1-1,5 0,-1 1,6-2,-8 2,4-2,3 1,0 0,2-1,1 2,-1-1,0-2,0 3,0 0,0-1,0 1,0-1,0-1,0 2,0 5,0-1,0-2,0-3,0 2,0 0,0-1,0-2,0 1,0 3,0 0,0-4,0 1,0 1,1-1,-1 0,2-2,3 1,-1 1,-4-1,4 0,-2 1,1 0,-3-1,6 3,-4-2,1 0,-3-1,5 4,-3-3,0 1,-2-2,3 3,-1 0,-1-2,0 0,-1 2,1-1,-2 1,0 1,1-3,-1 1,-2 0,2 1,-4-1,1-1,0 0,0 0,-1-3,-1 1,5 1,-2-1,3 0,-1 0,1 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16:29.339"/>
    </inkml:context>
    <inkml:brush xml:id="br0">
      <inkml:brushProperty name="width" value="0.035" units="cm"/>
      <inkml:brushProperty name="height" value="0.035" units="cm"/>
      <inkml:brushProperty name="color" value="#57D200"/>
    </inkml:brush>
  </inkml:definitions>
  <inkml:trace contextRef="#ctx0" brushRef="#br0">14 0,'0'3,"0"3,-3-3,-5 5,5-2,3-4,0 4,8-6,40 6,29 2,-3-1,174 8,-21-4,-113-6,-101-15,47 8,-17 3,6-2,-48 0,23 0,-34 5,16-3,9-2,-5 1,4-3,-3 2,4 1,-3-1,0-3,-1 2,-9 4,4-2,-9 0,4 0,5 0,-6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1:38.765"/>
    </inkml:context>
    <inkml:brush xml:id="br0">
      <inkml:brushProperty name="width" value="0.035" units="cm"/>
      <inkml:brushProperty name="height" value="0.035" units="cm"/>
      <inkml:brushProperty name="color" value="#F2D80D"/>
    </inkml:brush>
  </inkml:definitions>
  <inkml:trace contextRef="#ctx0" brushRef="#br0">8 3,'-1'0,"-1"2,0 0,2 0,-2-2,2 1,0-1,0 4,0-2,1 1,0-1,5 5,20 20,10 11,-13-9,-21-26,11 13,-5-12,1 5,-7-6,3 2,-7-6,4 3,-2-3,3 8,-1-3,-2-4</inkml:trace>
  <inkml:trace contextRef="#ctx0" brushRef="#br0" timeOffset="872">181 0,'-2'3,"0"-1,0 2,-1-1,1 1,-12 14,1-3,6-7,-5 2,2-2,-4 7,2-4,0 6,-7 7,16-21,-7 9,6-5,-3 3,4-9,-1 4,7-8,-3 4,0-1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1:41.216"/>
    </inkml:context>
    <inkml:brush xml:id="br0">
      <inkml:brushProperty name="width" value="0.035" units="cm"/>
      <inkml:brushProperty name="height" value="0.035" units="cm"/>
      <inkml:brushProperty name="color" value="#F2D80D"/>
    </inkml:brush>
  </inkml:definitions>
  <inkml:trace contextRef="#ctx0" brushRef="#br0">9 37,'-1'0,"-1"1,0 1,-1 1,2 0,1-2,1 3,0-3,35 19,-22-10,15 10,-25-17,23 21,13 12,-38-33,13 12,-14-13,1 4,-1-6,-2 1,0 0,3-5,-2 4</inkml:trace>
  <inkml:trace contextRef="#ctx0" brushRef="#br0" timeOffset="662">173 1,'-1'2,"-2"2,1-1,0 1,-1 0,-8 17,-3 0,8-12,-3 5,1-3,-6 6,3-4,-2 3,3-3,9-12,-5 5,-5 8,3-4,4-5,2-2,0 1,0-1,4-4,-2 2,0 0,0 0,0-1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1:57.971"/>
    </inkml:context>
    <inkml:brush xml:id="br0">
      <inkml:brushProperty name="width" value="0.035" units="cm"/>
      <inkml:brushProperty name="height" value="0.035" units="cm"/>
      <inkml:brushProperty name="color" value="#F2D80D"/>
    </inkml:brush>
  </inkml:definitions>
  <inkml:trace contextRef="#ctx0" brushRef="#br0">66 1,'-1'0,"-2"1,0 3,-1 10,4 99,4-69,-2-21,1-15,-2-3,4 7,-2-4,-3-10,0 3,3 2,-2-2,-1-1</inkml:trace>
  <inkml:trace contextRef="#ctx0" brushRef="#br0" timeOffset="583">152 7,'0'1,"-2"-1,0 3,0 0,0 2,0 3,0 53,4-10,-1-27,0-9,-1-14,2 22,-1-12,-1-11,0 6,0-7,0 3,2-4,-2 2</inkml:trace>
  <inkml:trace contextRef="#ctx0" brushRef="#br0" timeOffset="1167">8 74,'-3'2,"1"1,0-1,1-1,1 2,2 0,2-1,28-1,38-4,5-9,-69 11,12 0,-6 0,-12 0,7 2,-7-1,3 0,-2 0,-3 0,2 0</inkml:trace>
  <inkml:trace contextRef="#ctx0" brushRef="#br0" timeOffset="1676">63 146,'-1'1,"-1"-1,-1 1,-1 0,0 1,1 0,1-1,1-1,2 0,2 0,35-6,-1 3,-2-1,-18 2,-3 1,-11 1,20-1,-11 1,-2-3,-9 2,13-2,-7 1,-5 3,-2-1,0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3"/>
    </inkml:context>
    <inkml:brush xml:id="br0">
      <inkml:brushProperty name="width" value="0.05" units="cm"/>
      <inkml:brushProperty name="height" value="0.05" units="cm"/>
      <inkml:brushProperty name="color" value="#008C3A"/>
    </inkml:brush>
  </inkml:definitions>
  <inkml:trace contextRef="#ctx0" brushRef="#br0">27088 8135 16383 0 0,'3'0'0'0'0,"5"0"0"0"0,-5 0 0 0 0,4 0 0 0 0,6 0 0 0 0,-6 0 0 0 0,-4 0 0 0 0,9 0 0 0 0,-4 0 0 0 0,-1 0 0 0 0,6 0 0 0 0,-1 0 0 0 0,1 0 0 0 0,-1 0 0 0 0,0 0 0 0 0,-5 0 0 0 0,5 0 0 0 0,1 0 0 0 0,-6 0 0 0 0,6 0 0 0 0,-6 0 0 0 0,1 0 0 0 0,-1 0 0 0 0,1 0 0 0 0,-2 0 0 0 0,2 0 0 0 0,-5 0 0 0 0,5-25 0 0 0,-5 25 0 0 0,1 0 0 0 0,-1 0 0 0 0,0 0 0 0 0,1 0 0 0 0,-1 0 0 0 0,1 0 0 0 0,-4 0-16383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01.246"/>
    </inkml:context>
    <inkml:brush xml:id="br0">
      <inkml:brushProperty name="width" value="0.035" units="cm"/>
      <inkml:brushProperty name="height" value="0.035" units="cm"/>
      <inkml:brushProperty name="color" value="#F2D80D"/>
    </inkml:brush>
  </inkml:definitions>
  <inkml:trace contextRef="#ctx0" brushRef="#br0">7 1,'-1'1,"0"1,-1 1,0-1,2 1,1 1,16 10,11 6,-15-10,34 24,-21-10,-13-12,-4-1,1-1,-6-3,3 2,-6-8,3 4,-5-5,3 3,-3-4,2 2,-1-1</inkml:trace>
  <inkml:trace contextRef="#ctx0" brushRef="#br0" timeOffset="622">56 214,'-1'0,"1"0,-2 1,0-1,4-2,4-5,45-59,-27 35,-11 14,-5 7,9-9,-6 5,-10 15,1-3,1 0,0 1,-4 2,1-1,0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16.701"/>
    </inkml:context>
    <inkml:brush xml:id="br0">
      <inkml:brushProperty name="width" value="0.035" units="cm"/>
      <inkml:brushProperty name="height" value="0.035" units="cm"/>
      <inkml:brushProperty name="color" value="#F2D80D"/>
    </inkml:brush>
  </inkml:definitions>
  <inkml:trace contextRef="#ctx0" brushRef="#br0">6 14,'-1'1,"-2"0,1 1,2 0,0-1,2 3,1-1,3 4,48 34,-29-22,52 54,-57-56,-11-10,-11-9,5 5,-5-5,2 3,-1-2,0 1,-2 0,2 0,0 0,1 0</inkml:trace>
  <inkml:trace contextRef="#ctx0" brushRef="#br0" timeOffset="857">216 1,'-1'2,"-3"3,2-3,-1 1,-12 6,-2 3,9-7,-5 7,3-3,-5 5,11-10,-20 21,11-11,-4 5,3-3,1-3,10-10,-12 15,7-8,6-9,2 0,-3 1,2-1,4-2,-3 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34.767"/>
    </inkml:context>
    <inkml:brush xml:id="br0">
      <inkml:brushProperty name="width" value="0.035" units="cm"/>
      <inkml:brushProperty name="height" value="0.035" units="cm"/>
      <inkml:brushProperty name="color" value="#F2D80D"/>
    </inkml:brush>
  </inkml:definitions>
  <inkml:trace contextRef="#ctx0" brushRef="#br0">2 1,'-1'1,"1"0,-1 3,1-3,0 2,0 1,2 10,0 3,0 1,0 0,-1-10,0 0,0 0,1-6,-1 3,1-4,-2 0,1 1,-1 0,0-3,0 2,1-2,2 2,-2-1,2 2,-1-1,1-1,-1 1,4-1,-2 1,3-1,-2 0,3 2,-2-1,5-1,-3 0,5 0,-3 1,2-2,-2 1,3-2,9-1,-17 2,7-1,-5 1,2 0,-3 2,1-1,-9 0,4 0,7 1,-4 0,6-1,-3 0,-5 0,1 0,-1 0,-4 0,3 0,4-1,-3 0,-1 1,-2 0,1 0,2 0,1 0,-3 0,3 0,-1 0,-2 0,1 0,0 0,-1 0,0 0,0 0,1 0,-1 0,2 0,-1 0,1 0,-1 0,-1 0,0 0,-1 0,0-7,-2 0,1 4,1-4,0 2,-1-3,1 2,-1 1,1-2,0 5,0-2,0 1,0 0,0 1,0 0,0 2,0-1,0-3,0 2,0 2,0-1,0 1,0-3,0 2,0 0,0 0,0-1,0 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46.737"/>
    </inkml:context>
    <inkml:brush xml:id="br0">
      <inkml:brushProperty name="width" value="0.035" units="cm"/>
      <inkml:brushProperty name="height" value="0.035" units="cm"/>
      <inkml:brushProperty name="color" value="#F2D80D"/>
    </inkml:brush>
  </inkml:definitions>
  <inkml:trace contextRef="#ctx0" brushRef="#br0">7 0,'-1'0,"0"2,-1 1,1-2,1 2,-2 0,2 0,0 1,8 22,-3-1,-3-13,-1-3,0 2,0-7,0 2,0-4,0 2,-1-6,1 2,-2 1,1-1,2 0,-1 0,3 0,-2 0,-1 0,6 0,-4 0,20 3,0-2,-20 0,23 0,-12 0,1-2,-10 1,21-1,-12 1,2 2,-14-2,22 1,-11-1,-4 0,-8 0,17 1,-9-1,-4 0,2 0,0 0,-7 0,11 0,-6 0,0 0,-4 0,5 0,-2 0,-6 1,3-1,1 0,-1 0,1 0,-1 0,-1 1,1 0,-1-1,-1 0,0 0,-2-5,0-3,1-4,1 9,0-4,-2-6,1 4,0-6,0 3,1 7,0-3,0 5,0-2,0 4,0-2,2-4,-1 6,0 1,0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54.812"/>
    </inkml:context>
    <inkml:brush xml:id="br0">
      <inkml:brushProperty name="width" value="0.035" units="cm"/>
      <inkml:brushProperty name="height" value="0.035" units="cm"/>
      <inkml:brushProperty name="color" value="#F2D80D"/>
    </inkml:brush>
  </inkml:definitions>
  <inkml:trace contextRef="#ctx0" brushRef="#br0">476 1,'-2'2,"1"-2,-2 0,1 1,0 1,0 0,1 2,1 2,4 22,0-7,2 17,-3-19,3 10,-3-6,-1-12,-3-6,2 2,-4-3,2-1,1-3,-1 0,-1 0,1 0,0-2,0 2,1 0,-2 0,-2 0,4 0,-6 0,3 0,-1 0,4 0,-9 0,5 0,-4-1,8 1,-12 0,7 0,-1-1,1 0,3 0,-2 1,3 0,-1 0,2 0,-1 0,-1 0,1 1,5 2,2 1,-3-2,5 1,-3 0,1 1,-1-2,2 1,-1 0,-1-1,0 0,-1-2,2 1,-4-1,2 0,2-4,-1 2,-5 0,2 0,8-8,-4 5,4-6,-7 7,10-9,-10 10,3-2,-6 5</inkml:trace>
  <inkml:trace contextRef="#ctx0" brushRef="#br0" timeOffset="2571">118 34,'-1'1,"1"1,-1-1,-1-1,0 0,-2 0,-12 2,-9 4,5 0,19-6,-15 9,8-5,2 2,0-1,2 0,0 0,2-1,3 3,-1-6,1 3,4 1,-2-1,5-1,-3 0,3-3,-2 1,2-4,-1 2,0-8,0 5,-3-8,1 5,-3-4,1 3,-3 8,2-4,-2-4,1 3,0 3,3 5,-2 3,-1-3,0 7,-1-8,2 17,-1-9,-2 9,1-15,-1 24,1-12,0 2,0-13,4 20,-4-22,5 17,-3-10,2-6,2 6,-6-9,6 5,-3-3,2 1,-1-1,-8-3,4 0,17-1,2-7,-18 8,8-4,-2-3,0 2,-1-3,0 1,-5-2,2 2,-3 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2:58.654"/>
    </inkml:context>
    <inkml:brush xml:id="br0">
      <inkml:brushProperty name="width" value="0.035" units="cm"/>
      <inkml:brushProperty name="height" value="0.035" units="cm"/>
      <inkml:brushProperty name="color" value="#F2D80D"/>
    </inkml:brush>
  </inkml:definitions>
  <inkml:trace contextRef="#ctx0" brushRef="#br0">34 0,'-2'0,"1"0,-1 0,0 2,0 1,0 0,-7 9,0 2,6 4,1-10,4-1,-2-7,3 13,-3-13,5 11,-3-6,3 0,-2-1,1-2,-1 2,4-5,-3 2,2-5,-2 3,5-8,1-4,-9 12,3-10,-3 10,1-5,-3 3,-4-3,2 3,2 5,-1-2,-13 7,3 5,6-7,3 7,-1-5,5 2,-3-2,2-7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9T03:23:41.767"/>
    </inkml:context>
    <inkml:brush xml:id="br0">
      <inkml:brushProperty name="width" value="0.035" units="cm"/>
      <inkml:brushProperty name="height" value="0.035" units="cm"/>
      <inkml:brushProperty name="color" value="#F2D80D"/>
    </inkml:brush>
  </inkml:definitions>
  <inkml:trace contextRef="#ctx0" brushRef="#br0">0 684,'3'3,"49"-33,-2-5,12-8,-31 21,97-69,-36 17,-8 8,-66 52,30-23,3 1,-4 2,-7 5,1 0,-7 2,1 1,-6 5,2-1,-32 26,14-12,34-23,-25 18,-14 12,-5 0,-6 4,0 2,3-5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09"/>
    </inkml:context>
    <inkml:brush xml:id="br0">
      <inkml:brushProperty name="width" value="0.035" units="cm"/>
      <inkml:brushProperty name="height" value="0.035" units="cm"/>
      <inkml:brushProperty name="color" value="#EA15C9"/>
    </inkml:brush>
  </inkml:definitions>
  <inkml:trace contextRef="#ctx0" brushRef="#br0">1 15,'0'-1,"0"0,14 11,-3 1,1 0,2 1,-6-6,1 2,2 0,-1-1,0 1,0 0,1-1,1 0,-1 0,-1-1,10 6,-10-6,-3-2,0 0,0 1,4 3,-5-5,-3 0,5 2,-6-3,3 3,3 2,-5-5,2 2,2 1,-2-3,-3 0,2 1,-3-2,3 2,0-1,-3-1,0 0,1 0,-4-3,0 1,2 1</inkml:trace>
  <inkml:trace contextRef="#ctx0" brushRef="#br0" timeOffset="1">205 2,'-1'-1,"-1"1,0 0,0 0,1 0,-2 1,2 0,-2 1,1 0,-16 25,-2-1,-2-1,11-12,-1-1,-6 7,14-14,-7 7,1-2,-6 7,13-13,-6 7,3-4,-2 5,6-9,-4 5,5-5,-2 2,2-3,-1 1,4-4,-1 1,0 0,1-1,-2 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23"/>
    </inkml:context>
    <inkml:brush xml:id="br0">
      <inkml:brushProperty name="width" value="0.035" units="cm"/>
      <inkml:brushProperty name="height" value="0.035" units="cm"/>
      <inkml:brushProperty name="color" value="#EA15C9"/>
    </inkml:brush>
  </inkml:definitions>
  <inkml:trace contextRef="#ctx0" brushRef="#br0">13 4,'-2'0,"1"-1,-1 0,0 0,0 0,1 1,-2 0,3 1,1 0,0 1,1 0,2 2,22 23,-2-4,-3 0,0-3,-10-10,0-2,7 7,-17-14,8 6,-2-2,5 5,-10-9,4 4,-1-2,3 2,-8-4,5 1,-6-1,3 1,-2-2,1 1,-1-1,0 0,0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26"/>
    </inkml:context>
    <inkml:brush xml:id="br0">
      <inkml:brushProperty name="width" value="0.035" units="cm"/>
      <inkml:brushProperty name="height" value="0.035" units="cm"/>
      <inkml:brushProperty name="color" value="#EA15C9"/>
    </inkml:brush>
  </inkml:definitions>
  <inkml:trace contextRef="#ctx0" brushRef="#br0">178 4,'-1'-1,"-1"0,0 0,0 0,0 1,0 0,0 0,0 0,1 0,-2 1,1 0,-12 17,-1 1,-1 1,8-10,-3 0,-3 6,10-13,-5 7,-1-1,-4 4,9-9,-10 10,8-7,2-3,-1 2,3-4,2 2,3-2,-2-2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4"/>
    </inkml:context>
    <inkml:brush xml:id="br0">
      <inkml:brushProperty name="width" value="0.05" units="cm"/>
      <inkml:brushProperty name="height" value="0.05" units="cm"/>
      <inkml:brushProperty name="color" value="#008C3A"/>
    </inkml:brush>
  </inkml:definitions>
  <inkml:trace contextRef="#ctx0" brushRef="#br0">13962 1895 16383 0 0,'6'0'0'0'0,"-5"0"0"0"0,5 0 0 0 0,-1 0 0 0 0,-2-2 0 0 0,3-2 0 0 0,-1 2 0 0 0,1-2 0 0 0,0 1 0 0 0,-3 0 0 0 0,3-1 0 0 0,1-2 0 0 0,-4 4 0 0 0,2-4 0 0 0,-1 3 0 0 0,-1 0 0 0 0,3 0 0 0 0,-2-1 0 0 0,2-3 0 0 0,0 1 0 0 0,1 1 0 0 0,-3 0 0 0 0,5-4 0 0 0,-3 4 0 0 0,-2 0 0 0 0,3 0 0 0 0,-1-3 0 0 0,1 3 0 0 0,-4 1 0 0 0,1 0 0 0 0,6-5 0 0 0,-9 5 0 0 0,3 0 0 0 0,3 0 0 0 0,-4-1 0 0 0,0-2 0 0 0,3-1 0 0 0,-4 5 0 0 0,-1-4 0 0 0,6-1 0 0 0,-5 3 0 0 0,0-1 0 0 0,0 1 0 0 0,0-1 0 0 0,0-1 0 0 0,0 3 0 0 0,0-3 0 0 0,-2 3 0 0 0,0-1 0 0 0,0 0 0 0 0,0 1 0 0 0,0 1 0 0 0,0 0 0 0 0,0-1 0 0 0,0 1 0 0 0,0 0 0 0 0,0 1 0 0 0,0-3 0 0 0,-2 3 0 0 0,2 0 0 0 0,-1 1 0 0 0,-1-1 0 0 0,1 0 0 0 0,-3 1 0 0 0,4 0 0 0 0,-3-1 0 0 0,2 1 0 0 0,-1 0 0 0 0,-1 0 0 0 0,1 1 0 0 0,0-1 0 0 0,1 0 0 0 0,-1 1 0 0 0,-1-1 0 0 0,1 1 0 0 0,1 0 0 0 0,-1-1 0 0 0,-1 1 0 0 0,2 0 0 0 0,-1 0 0 0 0,-1 0 0 0 0,1 0 0 0 0,1 0 0 0 0,-1 0 0 0 0,-1 0 0 0 0,2 0 0 0 0,-1 0 0 0 0,1 0 0 0 0,-3 0 0 0 0,3 1 0 0 0,0 0 0 0 0,-1 1 0 0 0,0-1 0 0 0,1 1 0 0 0,-1 0 0 0 0,0 1 0 0 0,1-1 0 0 0,-1 1 0 0 0,0-1 0 0 0,0 2 0 0 0,1-1 0 0 0,1 2 0 0 0,-2-2 0 0 0,0 0 0 0 0,2 2 0 0 0,-2-2 0 0 0,2 1 0 0 0,-2 1 0 0 0,0-1 0 0 0,2 0 0 0 0,-2 0 0 0 0,2 0 0 0 0,-2 0 0 0 0,2 1 0 0 0,0-2 0 0 0,-2 2 0 0 0,2-2 0 0 0,-1 2 0 0 0,1-2 0 0 0,0 0 0 0 0,-2 1 0 0 0,2-1 0 0 0,0-1 0 0 0,0 1 0 0 0,-2 0 0 0 0,2 1 0 0 0,0-2 0 0 0,0 1 0 0 0,0 0 0 0 0,0 1 0 0 0,0-1 0 0 0,0 0 0 0 0,-2 1 0 0 0,2-1 0 0 0,0 0 0 0 0,0-1 0 0 0,0 3 0 0 0,0-2 0 0 0,0-1 0 0 0,0 1 0 0 0,0 1 0 0 0,0-1 0 0 0,0 0 0 0 0,0 0 0 0 0,0 1 0 0 0,0-2 0 0 0,0 1 0 0 0,0 0 0 0 0,0 0 0 0 0,0-1 0 0 0,0 2 0 0 0,0-2 0 0 0,0 0 0 0 0,0 0 0 0 0,2 1 0 0 0,-2-1 0 0 0,1 0 0 0 0,1 0 0 0 0,0 0 0 0 0,-2 0 0 0 0,1-1 0 0 0,1 1 0 0 0,-2 0 0 0 0,1-1 0 0 0,1 1 0 0 0,-1-2 0 0 0,1 2 0 0 0,-1-1 0 0 0,1 0 0 0 0,-1 0 0 0 0,1 0 0 0 0,-1 0 0 0 0,1 0 0 0 0,-1-1 0 0 0,1 1 0 0 0,1 0 0 0 0,-2-1 0 0 0,3 1 0 0 0,-1 0 0 0 0,0 0 0 0 0,0 0 0 0 0,0 0 0 0 0,3-1 0 0 0,-3 1 0 0 0,0 0 0 0 0,1-1 0 0 0,-1 0 0 0 0,0 0 0 0 0,0 1 0 0 0,0-1 0 0 0,-1 0 0 0 0,0 0 0 0 0,1 0 0 0 0,-1 0 0 0 0,1 0 0 0 0,-1 0 0 0 0,1 0 0 0 0,-2 0 0 0 0,3 0 0 0 0,-1 0 0 0 0,-2 0 0 0 0,2-1 0 0 0,-1 0 0 0 0,1 0 0 0 0,-1 1 0 0 0,1-2 0 0 0,-2 1 0 0 0,3-1 0 0 0,-3 0 0 0 0,2 1 0 0 0,-1-1 0 0 0,1 0 0 0 0,1 0 0 0 0,-3-2 0 0 0,3 2 0 0 0,-3-1 0 0 0,3 1 0 0 0,-1-1 0 0 0,0 1 0 0 0,3-2 0 0 0,-2 1 0 0 0,-1 0 0 0 0,3 1 0 0 0,2-4 0 0 0,-5 4 0 0 0,3-1 0 0 0,-1 1 0 0 0,-1-2 0 0 0,1 2 0 0 0,-1 1 0 0 0,-2-1 0 0 0,1 1 0 0 0,0-1 0 0 0,-1 1 0 0 0,1 0 0 0 0,-2 1 0 0 0,1-1 0 0 0,1 1 0 0 0,-1 0 0 0 0,-1 0 0 0 0,1 0 0 0 0,-2-1 0 0 0,1 1 0 0 0,0 0 0 0 0,1 0 0 0 0,-1 0 0 0 0,1 0 0 0 0,-2 1 0 0 0,1 1 0 0 0,1-2 0 0 0,-2 2 0 0 0,2 0 0 0 0,-1 0 0 0 0,1 0 0 0 0,-1 0 0 0 0,1 0 0 0 0,-2 0 0 0 0,2 0 0 0 0,-1-1 0 0 0,-1 0 0 0 0,2 0 0 0 0,-2 0 0 0 0,0 0 0 0 0,0-2 0 0 0,0 0 0 0 0,0 0 0 0 0,0-1 0 0 0,0 1 0 0 0,0-1 0 0 0,-4 0 0 0 0,3 0 0 0 0,-1 1 0 0 0,1-1 0 0 0,-3 1 0 0 0,3-1 0 0 0,-1 1 0 0 0,-1 0 0 0 0,1 0 0 0 0,-1 0 0 0 0,2 1 0 0 0,-3 0 0 0 0,3 0 0 0 0,-2-2 0 0 0,1 2 0 0 0,-1 0 0 0 0,1 0 0 0 0,-1 0 0 0 0,0 0 0 0 0,2 0 0 0 0,-2 0 0 0 0,2 0 0 0 0,-3 1 0 0 0,3 1 0 0 0,-3 0 0 0 0,1 0 0 0 0,2 0 0 0 0,-3 0 0 0 0,3 2 0 0 0,-3-2 0 0 0,2 1 0 0 0,1-1 0 0 0,-1 1 0 0 0,0 0 0 0 0,0 1 0 0 0,1-1 0 0 0,1 0 0 0 0,-2-1 0 0 0,2 1 0 0 0,-2-1 0 0 0,2 2 0 0 0,0-2 0 0 0,0 1 0 0 0,0-1 0 0 0,0 0 0 0 0,0 1 0 0 0,0-1 0 0 0,0-1 0 0 0,0 1 0 0 0,0 0 0 0 0,0 0 0 0 0,0-1 0 0 0,0 1 0 0 0,0-1 0 0 0,0 0 0 0 0,2 1 0 0 0,-1-1 0 0 0,1-1 0 0 0,-1 1 0 0 0,1-1 0 0 0,-1 1 0 0 0,1-1 0 0 0,-1 0 0 0 0,1 1 0 0 0,1-1 0 0 0,-2 0 0 0 0,3 0 0 0 0,-1 0 0 0 0,0 0 0 0 0,0 0 0 0 0,-1 0 0 0 0,1 0 0 0 0,0 0 0 0 0,-1 0 0 0 0,0 0 0 0 0,-1 0 0 0 0,3 0 0 0 0,-3 0 0 0 0,2 0 0 0 0,-1 0 0 0 0,1-1 0 0 0,-1-1 0 0 0,-1 1 0 0 0,1-1 0 0 0,-1 0 0 0 0,3 0 0 0 0,-3 0 0 0 0,1 0 0 0 0,0 0 0 0 0,-1 1 0 0 0,1-1 0 0 0,-1 0 0 0 0,1 0 0 0 0,-2 0 0 0 0,1 1 0 0 0,-1-1 0 0 0,2 1 0 0 0,-2-1 0 0 0,0 0 0 0 0,1 2 0 0 0,-1-1 0 0 0,0-1 0 0 0,0 1 0 0 0,0-1 0 0 0,0 1 0 0 0,0 0 0 0 0,0 0 0 0 0,0 0 0 0 0,0-1 0 0 0,0 1 0 0 0,0 0 0 0 0,0 0 0 0 0,0 0 0 0 0,0 1 0 0 0,0-1 0 0 0,0 0 0 0 0,0 0 0 0 0,0 0 0 0 0,0 0 0 0 0,0 0 0 0 0,0 0 0 0 0,0 0 0 0 0,0 0 0 0 0,0 0 0 0 0,0 1 0 0 0,0-1 0 0 0,0 0 0 0 0,0 0 0 0 0,0 0 0 0 0,0 0 0 0 0,0 0 0 0 0,0 0 0 0 0,0 0 0 0 0,0 0 0 0 0,0 0 0 0 0,0 2 0 0 0,0 0 0 0 0,0 0 0 0 0,0 0 0 0 0,0 0 0 0 0,0 0 0 0 0,0 0 0 0 0,2 0 0 0 0,-2 0 0 0 0,1-1 0 0 0,-1 1 0 0 0,2 1 0 0 0,-2-1 0 0 0,1 0 0 0 0,1 0 0 0 0,-2 1 0 0 0,1-1 0 0 0,1 1 0 0 0,-1-1 0 0 0,1 0 0 0 0,-1 0 0 0 0,1 1 0 0 0,-1-2 0 0 0,-1 1 0 0 0,2 0 0 0 0,-1 0 0 0 0,1-1 0 0 0,-2 1 0 0 0,1-1 0 0 0,1 1 0 0 0,-1-1 0 0 0,1 0 0 0 0,-1 1 0 0 0,1-1 0 0 0,-1 0 0 0 0,1 0 0 0 0,-1 0 0 0 0,0 0 0 0 0,3 0 0 0 0,-3 0 0 0 0,2 0 0 0 0,-1 0 0 0 0,1 0 0 0 0,-1 0 0 0 0,1 0 0 0 0,0 0 0 0 0,0-1 0 0 0,1 0 0 0 0,-1-1 0 0 0,0 1 0 0 0,5-3 0 0 0,-4 3 0 0 0,-1-1 0 0 0,1 0 0 0 0,3-3 0 0 0,-4 4 0 0 0,0-3 0 0 0,3 2 0 0 0,-3 0 0 0 0,0 0 0 0 0,1-1 0 0 0,1 1 0 0 0,-2 0 0 0 0,0 0 0 0 0,1 0 0 0 0,-3 0 0 0 0,3 0 0 0 0,-3 1 0 0 0,1-1 0 0 0,1 1 0 0 0,-2 0 0 0 0,1 0 0 0 0,-1 0 0 0 0,1 1 0 0 0,-1-1 0 0 0,1 0 0 0 0,-1 0 0 0 0,1 1 0 0 0,-2-1 0 0 0,1 1 0 0 0,1 0 0 0 0,-1 0 0 0 0,0 0 0 0 0,1 0 0 0 0,-1 0 0 0 0,-1 1 0 0 0,2 1 0 0 0,0 0 0 0 0,-2-1 0 0 0,1 1 0 0 0,-1 0 0 0 0,2-1 0 0 0,-1 1 0 0 0,-1-1 0 0 0,2 0 0 0 0,-2 0 0 0 0,1 1 0 0 0,-1-1 0 0 0,2 0 0 0 0,-2-1 0 0 0,0 1 0 0 0,0 0 0 0 0,1-1 0 0 0,-1-2 0 0 0,0 1 0 0 0,0-1 0 0 0,-1 0 0 0 0,1 1 0 0 0,-2-1 0 0 0,0 0 0 0 0,1 1 0 0 0,1 1 0 0 0,-2-2 0 0 0,1 1 0 0 0,1 0 0 0 0,-2 1 0 0 0,2-1 0 0 0,-1 1 0 0 0,-1 0 0 0 0,1 0 0 0 0,-1 0 0 0 0,1 0 0 0 0,-1 0 0 0 0,1 0 0 0 0,-1 0 0 0 0,1 0 0 0 0,-1 0 0 0 0,2 1 0 0 0,-1 0 0 0 0,0 0 0 0 0,-1-1 0 0 0,1 1 0 0 0,1 0 0 0 0,-2 1 0 0 0,0-1 0 0 0,1 1 0 0 0,-1 0 0 0 0,0 1 0 0 0,1-1 0 0 0,-1 0 0 0 0,0 0 0 0 0,1 0 0 0 0,-1 2 0 0 0,2-3 0 0 0,-2 1 0 0 0,1 0 0 0 0,-1 0 0 0 0,0 0 0 0 0,2 0 0 0 0,-1 0 0 0 0,1 0 0 0 0,-2 0 0 0 0,1-1 0 0 0,1 1 0 0 0,0 0 0 0 0,0-1 0 0 0,-2 1 0 0 0,2-1 0 0 0,0 1 0 0 0,0 0 0 0 0,0-1 0 0 0,0 0 0 0 0,0 1 0 0 0,0-1 0 0 0,0-1 0 0 0,0 1 0 0 0,0 0 0 0 0,0 0 0 0 0,0 0 0 0 0,0 0 0 0 0,0 0 0 0 0,0 0 0 0 0,2 1 0 0 0,-1-1 0 0 0,1 0 0 0 0,-1-1 0 0 0,0 0 0 0 0,1 1 0 0 0,-1 0 0 0 0,1 0 0 0 0,-1 0 0 0 0,1 0 0 0 0,-1-1 0 0 0,1 1 0 0 0,-1 0 0 0 0,1-1 0 0 0,1 0 0 0 0,-2 0 0 0 0,1 1 0 0 0,-1-1 0 0 0,1 0 0 0 0,-1 0 0 0 0,2 0 0 0 0,-1 0 0 0 0,-1 0 0 0 0,1 0 0 0 0,-1 0 0 0 0,1 0 0 0 0,-1 0 0 0 0,1 0 0 0 0,-1 0 0 0 0,1 0 0 0 0,1 0 0 0 0,-2 0 0 0 0,3 0 0 0 0,-1 0 0 0 0,0 0 0 0 0,-1-1 0 0 0,1-1 0 0 0,2 1 0 0 0,-2-1 0 0 0,1 1 0 0 0,-1 0 0 0 0,0 0 0 0 0,2-1 0 0 0,-1 0 0 0 0,-2 0 0 0 0,1 0 0 0 0,0 0 0 0 0,1 1 0 0 0,-1-1 0 0 0,-2 0 0 0 0,3 0 0 0 0,-1 0 0 0 0,-2 1 0 0 0,3-1 0 0 0,-1 0 0 0 0,0 0 0 0 0,-1 0 0 0 0,1 0 0 0 0,0 0 0 0 0,-1 0 0 0 0,-1 0 0 0 0,3 0 0 0 0,-1 0 0 0 0,-2 1 0 0 0,1 1 0 0 0,-1-2 0 0 0,1 1 0 0 0,0-1 0 0 0,-1 1 0 0 0,1-1 0 0 0,-1 1 0 0 0,1 0 0 0 0,-1 0 0 0 0,1 1 0 0 0,-1-1 0 0 0,0 1 0 0 0,-1-1 0 0 0,2 1 0 0 0,-2-1 0 0 0,1 1 0 0 0,-1-1 0 0 0,2 1 0 0 0,-1 0 0 0 0,1 0 0 0 0,-2 1 0 0 0,1 0 0 0 0,-1 1 0 0 0,2 0 0 0 0,-2 0 0 0 0,2 1 0 0 0,-1-1 0 0 0,-1 0 0 0 0,2 0 0 0 0,-1 0 0 0 0,1 0 0 0 0,-2-1 0 0 0,2 0 0 0 0,-2 1 0 0 0,0-1 0 0 0,0 0 0 0 0,1 0 0 0 0,-1-2 0 0 0,0 0 0 0 0,0 0 0 0 0,0-1 0 0 0,0 1 0 0 0,-1 0 0 0 0,1 0 0 0 0,0-1 0 0 0,-2 1 0 0 0,1 0 0 0 0,1 1 0 0 0,-2-1 0 0 0,2 0 0 0 0,-1 0 0 0 0,-1 1 0 0 0,1-1 0 0 0,-1 0 0 0 0,1 1 0 0 0,-1-1 0 0 0,1 1 0 0 0,-1 0 0 0 0,1 0 0 0 0,-1 0 0 0 0,1 0 0 0 0,-1 0 0 0 0,1 0 0 0 0,-1 0 0 0 0,1 0 0 0 0,-1 0 0 0 0,1 0 0 0 0,-1 0 0 0 0,1 0 0 0 0,-2 1 0 0 0,1 0 0 0 0,0 1 0 0 0,1-1 0 0 0,-1 1 0 0 0,1-1 0 0 0,-1 1 0 0 0,1-1 0 0 0,-1 1 0 0 0,0 0 0 0 0,1 0 0 0 0,-1-2 0 0 0,2 2 0 0 0,-1 0 0 0 0,-1 0 0 0 0,2-1 0 0 0,-2 1 0 0 0,2-1 0 0 0,0 1 0 0 0,0 0 0 0 0,0-1 0 0 0,0 1 0 0 0,0-1 0 0 0,0 1 0 0 0,0-1 0 0 0,0 1 0 0 0,0-1 0 0 0,0 0 0 0 0,0-1 0 0 0,0 2 0 0 0,0-1 0 0 0,0 0 0 0 0,2 0 0 0 0,-1-1 0 0 0,1 1 0 0 0,-2 0 0 0 0,1 0 0 0 0,1-1 0 0 0,-1 1 0 0 0,1 0 0 0 0,-1-1 0 0 0,1 0 0 0 0,-1 1 0 0 0,0-1 0 0 0,1 1 0 0 0,-1-1 0 0 0,1 0 0 0 0,1 0 0 0 0,-1 0 0 0 0,-1 0 0 0 0,0 0 0 0 0,1 0 0 0 0,-1 0 0 0 0,1 0 0 0 0,-1 0 0 0 0,1 0 0 0 0,-1 0 0 0 0,1-1 0 0 0,-1 0 0 0 0,1-1 0 0 0,-1 1 0 0 0,1-1 0 0 0,-2 2 0 0 0,2-1 0 0 0,-1-1 0 0 0,1 1 0 0 0,-1-1 0 0 0,1 0 0 0 0,-2 1 0 0 0,1-1 0 0 0,1 1 0 0 0,-2-1 0 0 0,1 1 0 0 0,-1-1 0 0 0,0 1 0 0 0,2 0 0 0 0,-2 0 0 0 0,0-1 0 0 0,0 1 0 0 0,0 0 0 0 0,1 1 0 0 0,-1-1 0 0 0,0 0 0 0 0,0 0 0 0 0,0 0 0 0 0,0 0 0 0 0,0 0 0 0 0,0 0 0 0 0,0 0 0 0 0,0 0 0 0 0,0 0 0 0 0,0 1 0 0 0,2 0 0 0 0,-2-1 0 0 0,0 0 0 0 0,0 2 0 0 0,0 0 0 0 0,0-1 0 0 0,0 1 0 0 0,0 0 0 0 0,0 0 0 0 0,1 1 0 0 0,-1-1 0 0 0,0 1 0 0 0,0 0 0 0 0,2-1 0 0 0,-2 1 0 0 0,2 0 0 0 0,-2-1 0 0 0,1 1 0 0 0,-1 0 0 0 0,2-1 0 0 0,-2 1 0 0 0,1-2 0 0 0,1 1 0 0 0,-2 0 0 0 0,1 0 0 0 0,1 1 0 0 0,-1-1 0 0 0,1 0 0 0 0,-1 0 0 0 0,2 0 0 0 0,-1 0 0 0 0,-1 0 0 0 0,2-1 0 0 0,-1 0 0 0 0,1 0 0 0 0,-2 0 0 0 0,2 1 0 0 0,0-1 0 0 0,-1 0 0 0 0,1 0 0 0 0,-2 0 0 0 0,2 0 0 0 0,1 0 0 0 0,-1 0 0 0 0,0 0 0 0 0,0 0 0 0 0,-1 0 0 0 0,1 0 0 0 0,0-1 0 0 0,1 0 0 0 0,-3-1 0 0 0,2 1 0 0 0,1-1 0 0 0,-3 0 0 0 0,3 1 0 0 0,-1-1 0 0 0,-2 0 0 0 0,1 0 0 0 0,1 0 0 0 0,1-1 0 0 0,-3 1 0 0 0,1-1 0 0 0,0 1 0 0 0,0-1 0 0 0,-1 1 0 0 0,1-2 0 0 0,0 1 0 0 0,0 0 0 0 0,-1 0 0 0 0,1-2 0 0 0,-2 2 0 0 0,2-1 0 0 0,0 0 0 0 0,-2 0 0 0 0,2 1 0 0 0,0-2 0 0 0,-1 2 0 0 0,1 0 0 0 0,-2-1 0 0 0,2 0 0 0 0,0 0 0 0 0,-2 1 0 0 0,2-1 0 0 0,0 1 0 0 0,-1 0 0 0 0,-1 0 0 0 0,2-1 0 0 0,-2 1 0 0 0,0 1 0 0 0,2 0 0 0 0,-2-1 0 0 0,0 1 0 0 0,1 0 0 0 0,-1 0 0 0 0,0 0 0 0 0,0 0 0 0 0,0-1 0 0 0,2 1 0 0 0,-2-2 0 0 0,0 2 0 0 0,0 0 0 0 0,0-1 0 0 0,0 1 0 0 0,0-1 0 0 0,0 0 0 0 0,0 1 0 0 0,0-2 0 0 0,0 1 0 0 0,0 0 0 0 0,0 1 0 0 0,0-2 0 0 0,0 1 0 0 0,0 1 0 0 0,0-1 0 0 0,0 1 0 0 0,0-1 0 0 0,0 2 0 0 0,0 0 0 0 0,0-1 0 0 0,0 0 0 0 0,0 0 0 0 0,0 1 0 0 0,-2-1 0 0 0,2 1 0 0 0,0-1 0 0 0,-1 0 0 0 0,-1 0 0 0 0,2 1 0 0 0,-2-1 0 0 0,2 1 0 0 0,0-1 0 0 0,-1 1 0 0 0,1 0 0 0 0,0 0 0 0 0,-2-1 0 0 0,2 2 0 0 0,-1-1 0 0 0,1-1 0 0 0,-2 2 0 0 0,2-1 0 0 0,-1 0 0 0 0,1 0 0 0 0,-2 0 0 0 0,1 0 0 0 0,-1 0 0 0 0,1 1 0 0 0,1-1 0 0 0,-2 1 0 0 0,1 0 0 0 0,-1 0 0 0 0,1 0 0 0 0,-1 0 0 0 0,1 0 0 0 0,-1 0 0 0 0,1 0 0 0 0,-1 0 0 0 0,1 0 0 0 0,-1 0 0 0 0,1 0 0 0 0,-1 0 0 0 0,1 1 0 0 0,0 0 0 0 0,-1 0 0 0 0,-1 2 0 0 0,1-2 0 0 0,1 1 0 0 0,-1 0 0 0 0,0 0 0 0 0,1 0 0 0 0,1 0 0 0 0,-2 0 0 0 0,1 0 0 0 0,1 1 0 0 0,-2 0 0 0 0,0 0 0 0 0,2 1 0 0 0,-2-1 0 0 0,2-1 0 0 0,-2 2 0 0 0,2-2 0 0 0,-2 1 0 0 0,2 0 0 0 0,0 0 0 0 0,-1 1 0 0 0,1-1 0 0 0,-2-1 0 0 0,2 1 0 0 0,0 0 0 0 0,0-1 0 0 0,-2 0 0 0 0,2 2 0 0 0,0-2 0 0 0,0 0 0 0 0,0 0 0 0 0,0-1 0 0 0,0 1 0 0 0,0 0 0 0 0,0-1 0 0 0,-1 1 0 0 0,1 0 0 0 0,0 0 0 0 0,0 0 0 0 0,0-1 0 0 0,0 1 0 0 0,0 0 0 0 0,0 0 0 0 0,0 0 0 0 0,0-1 0 0 0,0 1 0 0 0,0 0 0 0 0,0 0 0 0 0,0 0 0 0 0,0-1 0 0 0,0 1 0 0 0,1 0 0 0 0,1 0 0 0 0,-2 0 0 0 0,1-1 0 0 0,1 1 0 0 0,-2 0 0 0 0,2 0 0 0 0,-1-1 0 0 0,-1 1 0 0 0,2-1 0 0 0,0 3 0 0 0,-1-2 0 0 0,-1 0 0 0 0,2 0 0 0 0,-2 0 0 0 0,2 0 0 0 0,-1 0 0 0 0,-1 0 0 0 0,2 0 0 0 0,-1 0 0 0 0,-1 0 0 0 0,2 0 0 0 0,-1-2 0 0 0,-1 2 0 0 0,2 0 0 0 0,0-1 0 0 0,-1 1 0 0 0,-1 0 0 0 0,2-1 0 0 0,-1 1 0 0 0,1-1 0 0 0,-1 0 0 0 0,1 0 0 0 0,-2 1 0 0 0,1-1 0 0 0,1 0 0 0 0,-1-1 0 0 0,-1 1 0 0 0,2 1 0 0 0,-1-1 0 0 0,1 0 0 0 0,-1 0 0 0 0,1 0 0 0 0,-1 0 0 0 0,0 0 0 0 0,1 0 0 0 0,-1 0 0 0 0,1-1 0 0 0,-1 1 0 0 0,1 0 0 0 0,-1 0 0 0 0,1 0 0 0 0,-1-1 0 0 0,1 1 0 0 0,-1 0 0 0 0,1-1 0 0 0,-1 1 0 0 0,0-1 0 0 0,3 0 0 0 0,-3 1 0 0 0,1-1 0 0 0,-1 0 0 0 0,2 0 0 0 0,-1 0 0 0 0,1 1 0 0 0,-1-1 0 0 0,0 0 0 0 0,-1 1 0 0 0,1-1 0 0 0,-1 0 0 0 0,1 0 0 0 0,1 0 0 0 0,-2 0 0 0 0,1 0 0 0 0,1 0 0 0 0,-1 0 0 0 0,1 0 0 0 0,-2 0 0 0 0,2 0 0 0 0,1 0 0 0 0,-3 0 0 0 0,2 0 0 0 0,-1 0 0 0 0,1 0 0 0 0,-1 0 0 0 0,1 0 0 0 0,-2 0 0 0 0,1 0 0 0 0,1 0 0 0 0,-2 0 0 0 0,1 0 0 0 0,-1 0 0 0 0,1 0 0 0 0,-1-1 0 0 0,1 1 0 0 0,-1 0 0 0 0,-1 0 0 0 0,2 0 0 0 0,-1 0 0 0 0,-1-1 0 0 0,0 1-16383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45"/>
    </inkml:context>
    <inkml:brush xml:id="br0">
      <inkml:brushProperty name="width" value="0.035" units="cm"/>
      <inkml:brushProperty name="height" value="0.035" units="cm"/>
      <inkml:brushProperty name="color" value="#EA15C9"/>
    </inkml:brush>
  </inkml:definitions>
  <inkml:trace contextRef="#ctx0" brushRef="#br0">134 37,'-1'-1,"-4"0,3 1,1 0,-1 0,2 1,0 3,0-1,0 1,6 32,0-6,-2-3,-1-1,-1-12,-1-3,1 5,-1-6,0 2,-1-2,0 2,1-5,-1 3,0-4,1 7,-1-4,0-5,0-4,0 3,0-3,0 0,0-2,0 2,1-2,-1 2</inkml:trace>
  <inkml:trace contextRef="#ctx0" brushRef="#br0" timeOffset="1">208 5,'-3'-1,"1"0,2 0,-1 1,1-1,-2 2,2 0,0 1,0 2,0 0,8 37,-2-3,-1-4,-3-17,0-4,-1 5,0-7,0 3,0-1,0 1,-1-3,1 1,-2-3,1 1,0-2,0 0,1-3,-2 0,1 0,0 0,0-3,0 0,1-1,-1 1,1-1,0 0,-1-3,1 1,-1 1</inkml:trace>
  <inkml:trace contextRef="#ctx0" brushRef="#br0" timeOffset="2">11 140,'-2'0,"0"0,-1 0,1 0,1 0,1 0,6-1,-2 0,1 0,43-2,-9 0,-7 1,-17 1,-5 2,4-1,-5-1,2 1,-6 0,2 0,-2 0,1 0,-3 0,2 0,-2-1,1 0,-1 1,2-1,-1 1,0-1,0-1,1 0,0 0,1 0,-6 2</inkml:trace>
  <inkml:trace contextRef="#ctx0" brushRef="#br0" timeOffset="3">26 211,'0'-2,"0"0,0 1,1-1,1 1,1 1,23 0,-1 0,-1 0,3 1,-5-1,-18 0,23 0,-6 0,-17 0,8 0,1-1,7-1,-16 2,9-2,-4 1,6 0,-11 1,5 0,-3-1,-6 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53"/>
    </inkml:context>
    <inkml:brush xml:id="br0">
      <inkml:brushProperty name="width" value="0.035" units="cm"/>
      <inkml:brushProperty name="height" value="0.035" units="cm"/>
      <inkml:brushProperty name="color" value="#EA15C9"/>
    </inkml:brush>
  </inkml:definitions>
  <inkml:trace contextRef="#ctx0" brushRef="#br0">0 0,'1'2,"4"2,-3-1,30 23,-5-2,-13-12,-3-2,2 2,-5-6,10 10,-8-7,-4-3,2 1,-3-2,2 2,-3-2,2 0,-2 0,1 0,-1-1,0 0,-1 0,0-1,1 1,-1-1,-1-1,1 1,-1-1,0 0,-1 2,1-2,0 1,1 0,-3-3</inkml:trace>
  <inkml:trace contextRef="#ctx0" brushRef="#br0" timeOffset="1">14 241,'-2'-1,"2"-1,0 1,0-1,1-2,1 2,0-1,32-23,-3 2,-3 3,-7 4,-16 13,16-14,-7 5,-10 9,13-9,-5 4,-8 6,3-2,-2 0,2 1,-5 2,3-1,-4 1,1 2,0 0,0-1,-1 2,0 0,-1-1,1 2,-2 1,2-2,-1 1,0-1,0-1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57"/>
    </inkml:context>
    <inkml:brush xml:id="br0">
      <inkml:brushProperty name="width" value="0.035" units="cm"/>
      <inkml:brushProperty name="height" value="0.035" units="cm"/>
      <inkml:brushProperty name="color" value="#EA15C9"/>
    </inkml:brush>
  </inkml:definitions>
  <inkml:trace contextRef="#ctx0" brushRef="#br0">1 4,'0'-3,"0"2,3 2,-2 2,2 0,0 2,30 35,-7-7,-3-3,-12-15,-2-4,10 14,-19-25,17 23,-3-3,-13-19,12 17,-6-9,-3-4,4 4,-2-2,-5-6,0 0,0 1,0-6,-1 3,0 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60"/>
    </inkml:context>
    <inkml:brush xml:id="br0">
      <inkml:brushProperty name="width" value="0.035" units="cm"/>
      <inkml:brushProperty name="height" value="0.035" units="cm"/>
      <inkml:brushProperty name="color" value="#EA15C9"/>
    </inkml:brush>
  </inkml:definitions>
  <inkml:trace contextRef="#ctx0" brushRef="#br0">211 3,'-1'-1,"-1"0,0 0,0 1,0 0,0 0,0 0,0 0,-1 1,-9 7,0 2,-1 2,1 1,6-7,-1 2,1 0,-1 1,0-1,2 2,-2-2,0 1,1 0,-3 0,3-2,-2 3,0-2,1 0,-5 6,2-3,4-5,3-3,-2 3,3-4,-1 2,-1 2,1-4,3-2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63"/>
    </inkml:context>
    <inkml:brush xml:id="br0">
      <inkml:brushProperty name="width" value="0.035" units="cm"/>
      <inkml:brushProperty name="height" value="0.035" units="cm"/>
      <inkml:brushProperty name="color" value="#EA15C9"/>
    </inkml:brush>
  </inkml:definitions>
  <inkml:trace contextRef="#ctx0" brushRef="#br0">10 34,'-2'-1,"1"0,0 0,-2 1,1 2,2 0,0 20,-1-3,1-2,0-1,0-8,1-2,-1 6,0-11,3 9,-1-2,-2-7,1 3,-1-3,2 2,-1-1,-2-3,1 2,1-3,-1 1,1 1,0-2,1 0,-1 2,-1-1,3 0,2-1,-4 2,2-1,2 0,5-2,-7 2,12-1,-8 1,4 0,-2 0,2 0,5 0,-10 1,5-1,3 2,-2-1,1 1,0-1,-2 0,4 0,-6 0,4 0,-3 1,3-1,-5 0,3 0,-2-1,0 0,-1 1,0-1,-2 1,0-1,0 1,0-1,-1 0,6 0,-6 1,-1-1,4 1,-2 0,-5 0,1 0,1 0,-2 0,0 0,0 0,1 0,-1 0,0 0,-2-1,1 0,0 1,-3 0,3 0,-2 0,1 0,0 0,-1 0,-1 0,3 0,-1-10,0-1,0 6,1-1,-2-5,2 10,0-8,-1-2,0 6,0 1,-2-6,3 10,-1-10,0 2,0 4,0 1,1-3,0 5,0-2,0 1,0-2,0 3,0 0,0 0,1 1,-1-1,0 0,0-1,0 1,0 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70"/>
    </inkml:context>
    <inkml:brush xml:id="br0">
      <inkml:brushProperty name="width" value="0.035" units="cm"/>
      <inkml:brushProperty name="height" value="0.035" units="cm"/>
      <inkml:brushProperty name="color" value="#EA15C9"/>
    </inkml:brush>
  </inkml:definitions>
  <inkml:trace contextRef="#ctx0" brushRef="#br0">15 1,'-4'0,"3"0,0 0,-2 0,1 0,-1 2,3 2,0 16,2-1,0-1,0-1,0-1,0-1,-1-8,1 0,-1 4,-1-8,2 9,-1-5,-1-5,1 3,0-2,1 1,-2-3,1 1,-1-1,1-1,-1 0,2 0,-2 0,1-1,0 0,1 1,-1-1,1 1,1-1,0 0,1 1,-2-1,5 1,-2-1,2 0,10 1,-12 0,11 0,10 2,-13-2,0 0,12 0,-19 0,13-2,3 1,0 1,-11 0,-1 0,-7 0,12 0,1-1,-15 1,13-1,-2 0,-5 0,-2 2,4-1,-8 0,9 1,0 1,-5-1,2 1,5 0,-12-2,11 2,-2-1,-4-1,-4-1,1 0,-2 1,2-1,-3 2,2-1,-3 0,-1-2,2 1,1-1,-1 1,1 0,-2-4,0 1,1 3,0-2,0-3,0-2,0 3,-1-9,0 3,1 6,0-3,0-1,-2 0,2 3,0-1,1 4,-1-3,0 2,0-4,1 5,0 0,0 1,0 0,0 0,0 1,0-1,0 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73"/>
    </inkml:context>
    <inkml:brush xml:id="br0">
      <inkml:brushProperty name="width" value="0.035" units="cm"/>
      <inkml:brushProperty name="height" value="0.035" units="cm"/>
      <inkml:brushProperty name="color" value="#EA15C9"/>
    </inkml:brush>
  </inkml:definitions>
  <inkml:trace contextRef="#ctx0" brushRef="#br0">105 2,'-1'0,"-1"-1,1 1,1 2,0 0,0 1,0 0,0 2,0 32,0-3,1-18,-2-2,1 11,0-12,1-4,-1 9,0-17,1 8,-1-3,0 5,0-10,1 5,-1-2,0 4,0-6,0 2,0 0,0 2,0-6,0 4,0-4,0 1,0 0,0 0,1 0,-1 0,1-1,-1 0,0 1,0 0,-2-3,1 1,1 0,-1 1,0-1,1 0,-2-1,1 1,0-1,0 2,-1-2,0 1,0-1,1 1,-2-2,1 1,-1-1,0 0,-2-1,2 2,-2-3,-4-3,-1-1,-1-2,2 2,0-2,4 6,4 2,-5-4,5 5,-1 0,1 1,5 4,-1 1,-3-4,4 4,0 1,-1-3,0 2,5 4,-7-7,6 6,3 2,-5-4,0 1,6 5,-10-10,7 10,0-1,-4-5,-1 1,2 2,-5-8,3 5,-3-1,1-3,-3-2,-2-3,4 3,-2-1,-1-1,-1-2,4 5,6-6,-3-1,-3 6,2-3,1 1,2-3,-4 4,2-1,3-2,4-2,-9 6,5-4,0 2,2-3,-6 5,3-2,0 1,1 0,-5 1,3-1,-4 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0:31.678"/>
    </inkml:context>
    <inkml:brush xml:id="br0">
      <inkml:brushProperty name="width" value="0.035" units="cm"/>
      <inkml:brushProperty name="height" value="0.035" units="cm"/>
      <inkml:brushProperty name="color" value="#EA15C9"/>
    </inkml:brush>
  </inkml:definitions>
  <inkml:trace contextRef="#ctx0" brushRef="#br0">161 32,'-1'-1,"0"0,-2-1,1 1,-2-1,3 0,-2 0,1 0,-1 0,-12-5,2 2,2 2,0 2,-2 2,2 2,5-1,0-1,-4 4,7-4,-3 2,2 1,-4 3,5-5,-2 3,1 1,0 3,2-6,-1 3,3 1,-2 2,2-5,-1 3,4-2,-2 3,0-5,0 3,3-3,-1 2,0-1,-1-1,1-2,1 2,-1-2,0 1,1-3,0 1,-1 0,1 0,1-2,-1-1,-1 1,6-4,-4 2,-1-1,1 1,-2-3,0 2,1-2,0 1,-4-1,1 1,1-1,-2-5,0 2,0 2,0 5,0 0,-1-2,0 3,1 1,0 0,2 3,-4 0,2-1,0-1,0 3,1 1,-1-2,0 3,-1 6,1-9,-1 9,0 5,0-8,1 2,0 9,0-17,0 16,0-8,-1-1,1-7,1 16,-1 1,1-10,-1-2,1 8,-1-15,0 7,0-2,1 4,-1-8,0 4,2-3,-1 3,-1-5,1 2,-1 0,2 2,-1-4,0 2,-3-1,2 1,0-2,0 1,0-1,0 0,0 0,0 0,12-2,-6 1,0-1,4-2,-7 3,3-2,3-1,4-2,-9 4,4-2,-2 0,7-4,-6 4,-2 0,2-1,-4 3,5-4,-5 3,-1 2,1-1,-2 0,-1 2</inkml:trace>
  <inkml:trace contextRef="#ctx0" brushRef="#br0" timeOffset="1">209 66,'0'-1,"-2"0,1 0,-3 1,2 0,0 0,0 0,-9 5,3 1,2 1,0 1,1 0,4 0,0 0,1-1,0-3,1-1,1 3,-1-5,0 2,3-1,1 1,-3-2,1 2,2-2,0 1,-3-2,7 3,-3-3,-4 0,1 0,1 0,2-2,-3 1,1 0,-1 1,-1-1,0 1,1-2,-1 0,-1 1,-1 0,1 1,0-1,-1 0,1-1,-2 0,1 1,0 1,-2-4,1 2,-1 1,1-2,-2 3,0 0,1-1,-1 1,1-1,-1 2,0-1,0 1,-2 0,-5 3,-1 0,6-3,3 0,-2 4,2-5,0 3,1 0,1-2,0 1,-2 1,2-3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682"/>
    </inkml:context>
    <inkml:brush xml:id="br0">
      <inkml:brushProperty name="width" value="0.035" units="cm"/>
      <inkml:brushProperty name="height" value="0.035" units="cm"/>
      <inkml:brushProperty name="color" value="#FF1600"/>
    </inkml:brush>
  </inkml:definitions>
  <inkml:trace contextRef="#ctx0" brushRef="#br0">6 1,'0'1,"0"3,0 1,17 23,-1-1,1 0,-9-15,3 4,-2-3,4 2,5 6,-15-18,6 8,-4-8,1 4,-5-7,2 2,-2-3,1 2,-3-2,2 1,0 2,1-1,-2 1,0-1,2-1,-2 0</inkml:trace>
  <inkml:trace contextRef="#ctx0" brushRef="#br0" timeOffset="1">7 183,'-2'4,"-1"-3,2 1,1 0,5-5,2-4,63-70,-23 23,-25 29,-16 20,7-9,-11 17,5-8,-7 12,3-6,1 3,-1-1,-3-3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699"/>
    </inkml:context>
    <inkml:brush xml:id="br0">
      <inkml:brushProperty name="width" value="0.035" units="cm"/>
      <inkml:brushProperty name="height" value="0.035" units="cm"/>
      <inkml:brushProperty name="color" value="#FF1600"/>
    </inkml:brush>
  </inkml:definitions>
  <inkml:trace contextRef="#ctx0" brushRef="#br0">104 17,'0'3,"0"1,0-1,0 1,0 3,4 30,3 17,-6-10,0-23,0-8,-1 3,0-10,0 4,0-12,0 6,0-6,0 2,0-1,0 1</inkml:trace>
  <inkml:trace contextRef="#ctx0" brushRef="#br0" timeOffset="1">198 0,'0'5,"0"-2,-3 2,2 2,1 4,1 69,0-42,-3-7,1 1,2-12,-1-19,0 32,0-17,-3-20,2 10,-1-10,1 5,1-1</inkml:trace>
  <inkml:trace contextRef="#ctx0" brushRef="#br0" timeOffset="2">2 121,'-2'0,"4"0,5 0,2 0,70-3,-42 2,-22-2,10 2,-18-3,-4 3,12-3,-6 1,-11 3,3 0,1 0,-2 0</inkml:trace>
  <inkml:trace contextRef="#ctx0" brushRef="#br0" timeOffset="3">28 155,'-1'2,"1"1,1 0,3-3,6 0,74 0,-35-2,-34 1,14 0,-10-4,2 3,-13 1,-8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5"/>
    </inkml:context>
    <inkml:brush xml:id="br0">
      <inkml:brushProperty name="width" value="0.05" units="cm"/>
      <inkml:brushProperty name="height" value="0.05" units="cm"/>
      <inkml:brushProperty name="color" value="#008C3A"/>
    </inkml:brush>
  </inkml:definitions>
  <inkml:trace contextRef="#ctx0" brushRef="#br0">18862 2980 16383 0 0,'0'3'0'0'0,"0"-2"0"0"0,0 2 0 0 0,0 1 0 0 0,0-1 0 0 0,0 1 0 0 0,2-1 0 0 0,0-1 0 0 0,0 1 0 0 0,-2 1 0 0 0,2-1 0 0 0,0 0 0 0 0,0-1 0 0 0,-2 1 0 0 0,2-1 0 0 0,0 1 0 0 0,-1-2 0 0 0,-1 1 0 0 0,2 1 0 0 0,0-1 0 0 0,0 1 0 0 0,0 1 0 0 0,0-1 0 0 0,2-1 0 0 0,-2 1 0 0 0,-1 0 0 0 0,1-1 0 0 0,0 0 0 0 0,0-1 0 0 0,-1 0 0 0 0,1 0 0 0 0,-2 0 0 0 0,2 1 0 0 0,-2-1 0 0 0,2-1 0 0 0,-1 1 0 0 0,1 0 0 0 0,0 0 0 0 0,-1 1 0 0 0,-1-1 0 0 0,2-1 0 0 0,-2 1 0 0 0,2-1 0 0 0,-2 1 0 0 0,1-1 0 0 0,-1 1 0 0 0,3-1 0 0 0,-1 0 0 0 0,0 0 0 0 0,-1 0 0 0 0,1-1 0 0 0,0-2 0 0 0,0 1 0 0 0,0-1 0 0 0,0-1 0 0 0,0 1 0 0 0,0-1 0 0 0,0-1 0 0 0,0 3 0 0 0,2-3 0 0 0,-2 1 0 0 0,0 0 0 0 0,0-1 0 0 0,0 4 0 0 0,0-4 0 0 0,0 3 0 0 0,0-1 0 0 0,0 0 0 0 0,0-1 0 0 0,-2 1 0 0 0,2 1 0 0 0,-2-1 0 0 0,1 0 0 0 0,-1 2 0 0 0,2-2 0 0 0,-2 2 0 0 0,2-1 0 0 0,-2 0 0 0 0,0 1 0 0 0,2 0 0 0 0,-2 0 0 0 0,2 1 0 0 0,-2-1 0 0 0,0-1 0 0 0,0 1 0 0 0,1 1 0 0 0,-1-1 0 0 0,0 1-16383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703"/>
    </inkml:context>
    <inkml:brush xml:id="br0">
      <inkml:brushProperty name="width" value="0.035" units="cm"/>
      <inkml:brushProperty name="height" value="0.035" units="cm"/>
      <inkml:brushProperty name="color" value="#FF1600"/>
    </inkml:brush>
  </inkml:definitions>
  <inkml:trace contextRef="#ctx0" brushRef="#br0">5 16,'-1'0,"-1"1,2 1,2 3,0-1,4 2,46 23,-10 4,-23-18,-8 0,4-1,-9-6,4 2,-10-11,4 6,-7-8,4 3,-2 2,4 2,4-1,-7-3</inkml:trace>
  <inkml:trace contextRef="#ctx0" brushRef="#br0" timeOffset="1">151 0,'-1'0,"0"0,-1 2,1-1,-2 4,0-1,-1 1,-16 23,-15 13,19-21,3-5,12-14,-20 26,21-27,-15 21,5-9,10-12,-4 5,8 5,-4-3,0-7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714"/>
    </inkml:context>
    <inkml:brush xml:id="br0">
      <inkml:brushProperty name="width" value="0.035" units="cm"/>
      <inkml:brushProperty name="height" value="0.035" units="cm"/>
      <inkml:brushProperty name="color" value="#FF1600"/>
    </inkml:brush>
  </inkml:definitions>
  <inkml:trace contextRef="#ctx0" brushRef="#br0">6 10,'0'1,"-1"2,-1 0,1-2,0 2,1-2,0 3,8 9,2 3,-3 0,-4-9,-2 3,1-6,0 9,0-4,-1-7,0 1,0-1,0 1,0-1,1-3,1 1,-2 0,5 0,8 0,-12 0,16 0,-16 0,23 0,-13 0,45 2,-21-1,-20-1,-6 0,3 1,-4-2,0 1,2-1,0 0,-5 2,6-1,-10 0,8 0,-9 0,5 0,-3 0,1 0,-3 0,1 0,1 0,-1-1,0 1,0 0,-3 0,1 0,1-1,-1 0,0 0,-2-3,0-5,1 5,-1-2,1 4,-2-14,1 8,-1-9,2 14,-1-14,1 7,1 3,0 5,0-7,0 4,0 5,0-2,0 1,0 1,2 0,1 3,-2-2,-1-1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715"/>
    </inkml:context>
    <inkml:brush xml:id="br0">
      <inkml:brushProperty name="width" value="0.035" units="cm"/>
      <inkml:brushProperty name="height" value="0.035" units="cm"/>
      <inkml:brushProperty name="color" value="#FF1600"/>
    </inkml:brush>
  </inkml:definitions>
  <inkml:trace contextRef="#ctx0" brushRef="#br0">7 22,'0'1,"-1"0,-2 0,1 1,1 1,1-1,0 1,1 1,14 18,-4-5,-6-9,-3-2,1 8,-3-13,2 8,-2-9,0 6,0-6,0 3,2-2,-1 0,-2-1,1 0,4 0,12 1,-11-1,-3 0,17 2,-10-1,-6 0,14-1,8 1,-20 0,19 0,-10-1,2 1,-2 0,0-2,-10 1,12 3,-6-2,-7 1,-1-2,5 2,4 0,-6-1,0-2,-4 1,5 0,-3 0,-1 0,-2 0,4 0,-2 0,-1 0,0 0,0 0,0 0,0 0,0 0,-1 0,0 0,3 0,-1 0,-1 0,1-3,-2-1,0 2,0-2,0 1,0-4,0 3,-1-7,0 4,1 3,-1-1,2-14,-1 6,-1 0,1 8,0-10,0 6,2 4,-2 3,1-3,-1 2,1 3,-1 0,1-1,-1 0,0 3,0 0,0-2,0 2,0-2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716"/>
    </inkml:context>
    <inkml:brush xml:id="br0">
      <inkml:brushProperty name="width" value="0.035" units="cm"/>
      <inkml:brushProperty name="height" value="0.035" units="cm"/>
      <inkml:brushProperty name="color" value="#FF1600"/>
    </inkml:brush>
  </inkml:definitions>
  <inkml:trace contextRef="#ctx0" brushRef="#br0">81 0,'-2'0,"0"0,1 0,-2 2,1-2,2 1,0-1,0 4,0-1,0 4,0-4,3 50,3-4,-6-42,0-3,-1 4,0-6,0-1,0 3,0-2,0-2,0 0,1 1,-1 0,0-2,0 1,0 0,0 0,1 1,-3-1,3 0,-3 1,1-1,0 1,2-1,-4 0,2 0,0 0,0 0,-2 0,1 0,0-1,0 1,0 0,0-1,-1 1,1 0,0 0,0-1,2 2,-1-1,0-1,0 0,0 0,0 1,2 0,-1 0,1 0,0 0,-2 0,1 0,1 0,2 3,1-1,-2-2,6 6,-3-3,-3-2,2 2,-1-2,0 1,-1-1,2 0,-1 0,-2-1,1 0,1 3,0-3,-2 0,1 1,0-1,3 0,0-1,-2 0,0 1,0-1,0 0,-2 1,4-2,-2 1,-2 0,0 1</inkml:trace>
  <inkml:trace contextRef="#ctx0" brushRef="#br0" timeOffset="1">168 132,'-1'0,"-2"3,2-2,1 0,-2-1,1 1,-2 3,0-2,-12 6,-9 6,2-4,11-5,7-4,2-1,-3 1,2 0,3-1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4:58.729"/>
    </inkml:context>
    <inkml:brush xml:id="br0">
      <inkml:brushProperty name="width" value="0.035" units="cm"/>
      <inkml:brushProperty name="height" value="0.035" units="cm"/>
      <inkml:brushProperty name="color" value="#FF1600"/>
    </inkml:brush>
  </inkml:definitions>
  <inkml:trace contextRef="#ctx0" brushRef="#br0">72 1,'0'1,"-2"-1,-1 0,0 0,-15 7,3-1,3 1,6-3,2 7,-1-1,3-5,1 1,1-6,1 12,-1-7,3 0,-2 0,4-4,-2 2,-2-5,1 3,4-4,-3 1,5-2,-1-5,-6 8,2-3,-2-3,0 2,-1-2,0 2,1 3,-1-1,-2 3,1-2,2 1,-1 0,2-3,0 4,1 3,-3 1,0-2,0-1,0 0,-2 5,2-4,-1 6,1-6,0 11,0-10,0 12,0-12,3 14,-1-8,1-2,-2-4,2 6,-1-3,-2-4,1 2,2-2,-2-2,0 3,0-1,-1-4,1 2,-1-1,2-3,-1 3,1-2,0 1,3-2,3-1,-8 4,4-2,-4 3</inkml:trace>
  <inkml:trace contextRef="#ctx0" brushRef="#br0" timeOffset="1">179 68,'-1'0,"-1"0,0 0,0 0,2 1,0 5,0-2,4 21,-2-10,1-5,-1-6,-4-6,2 3,-3-4,3 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5:19.089"/>
    </inkml:context>
    <inkml:brush xml:id="br0">
      <inkml:brushProperty name="width" value="0.035" units="cm"/>
      <inkml:brushProperty name="height" value="0.035" units="cm"/>
      <inkml:brushProperty name="color" value="#FF1600"/>
    </inkml:brush>
  </inkml:definitions>
  <inkml:trace contextRef="#ctx0" brushRef="#br0">5 16,'-1'0,"-1"1,2 1,2 3,0-1,4 2,46 23,-10 4,-23-18,-8 0,4-1,-9-6,4 2,-10-11,4 6,-7-8,4 3,-2 2,4 2,4-1,-7-3</inkml:trace>
  <inkml:trace contextRef="#ctx0" brushRef="#br0" timeOffset="1">151 0,'-1'0,"0"0,-1 2,1-1,-2 4,0-1,-1 1,-16 23,-15 13,19-21,3-5,12-14,-20 26,21-27,-15 21,5-9,10-12,-4 5,8 5,-4-3,0-7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15:31.293"/>
    </inkml:context>
    <inkml:brush xml:id="br0">
      <inkml:brushProperty name="width" value="0.035" units="cm"/>
      <inkml:brushProperty name="height" value="0.035" units="cm"/>
      <inkml:brushProperty name="color" value="#FF1600"/>
    </inkml:brush>
  </inkml:definitions>
  <inkml:trace contextRef="#ctx0" brushRef="#br0">6 1,'0'1,"0"3,0 1,17 23,-1-1,1 0,-9-15,3 4,-2-3,4 2,5 6,-15-18,6 8,-4-8,1 4,-5-7,2 2,-2-3,1 2,-3-2,2 1,0 2,1-1,-2 1,0-1,2-1,-2 0</inkml:trace>
  <inkml:trace contextRef="#ctx0" brushRef="#br0" timeOffset="1">7 183,'-2'4,"-1"-3,2 1,1 0,5-5,2-4,63-70,-23 23,-25 29,-16 20,7-9,-11 17,5-8,-7 12,3-6,1 3,-1-1,-3-3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5:30.312"/>
    </inkml:context>
    <inkml:brush xml:id="br0">
      <inkml:brushProperty name="width" value="0.035" units="cm"/>
      <inkml:brushProperty name="height" value="0.035" units="cm"/>
      <inkml:brushProperty name="color" value="#C71585"/>
    </inkml:brush>
  </inkml:definitions>
  <inkml:trace contextRef="#ctx0" brushRef="#br0">0 22,'0'-3,"0"1,1 4,16 11,1 0,0 2,1-1,-10-6,0-1,7 4,-16-10,15 12,0 0,-14-13,6 6,0-1,5 6,-11-10,5 5,0 0,4 4,-5-5,0-1,-1 0,-4-2,3 1,-3-1,1-2,-2 1,-2 2,3-2,-1 0,1-1</inkml:trace>
  <inkml:trace contextRef="#ctx0" brushRef="#br0" timeOffset="1">24 197,'0'-2,"0"-1,0 1,1 0,1-1,-1-1,3-3,-1 2,33-38,-7 7,-15 18,-4 7,9-11,-16 19,9-10,-3 5,-5 4,-2 0,1 0,-3 4,2-1,-1 0,-1 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5:30.314"/>
    </inkml:context>
    <inkml:brush xml:id="br0">
      <inkml:brushProperty name="width" value="0.035" units="cm"/>
      <inkml:brushProperty name="height" value="0.035" units="cm"/>
      <inkml:brushProperty name="color" value="#C71585"/>
    </inkml:brush>
  </inkml:definitions>
  <inkml:trace contextRef="#ctx0" brushRef="#br0">14 7,'-2'-2,"-1"1,1-1,2 1,-2 1,2 1,0 1,2-1,14 22,0-1,3 0,-1 0,-8-12,0 1,8 8,-14-16,17 18,-5-7,-10-9,4 4,-4-1,4 1,-7-5,4 3,-4-6,0 2,-2-2,1 0,-1 0,0 1,-6-6,5 4</inkml:trace>
  <inkml:trace contextRef="#ctx0" brushRef="#br0" timeOffset="1">7 262,'-2'-2,"-1"-1,1 2,2-3,0 1,1-1,0-2,2 0,24-32,-1 5,-13 16,-3 5,12-13,-21 24,18-19,-1 2,-10 9,-1 3,4-4,-11 10,5-5,-3 3,1 0,-3 1,2 0,-2 1,1-1,-1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5:30.316"/>
    </inkml:context>
    <inkml:brush xml:id="br0">
      <inkml:brushProperty name="width" value="0.035" units="cm"/>
      <inkml:brushProperty name="height" value="0.035" units="cm"/>
      <inkml:brushProperty name="color" value="#C71585"/>
    </inkml:brush>
  </inkml:definitions>
  <inkml:trace contextRef="#ctx0" brushRef="#br0">157 2,'-3'-1,"2"1,-3 0,3 0,-3 0,4 3,0 0,0 1,0 2,3 45,-1-5,0-5,-2-5,0-7,-1-12,0-11,0 13,0-8,0-8,0 4,0-4,0 4,1-5,-1 3,1-3,0-2</inkml:trace>
  <inkml:trace contextRef="#ctx0" brushRef="#br0" timeOffset="1">223 42,'-3'-4,"1"4,1 2,1 1,0 1,0 1,4 35,1-5,0-3,-2-5,1-2,-1-3,-2-5,-1-1,-2-4,-1-2,3-10,-3 11,3-11</inkml:trace>
  <inkml:trace contextRef="#ctx0" brushRef="#br0" timeOffset="2">1 139,'0'-2,"0"0,0 1,1-2,0 3,1-1,1 1,1-1,2-1,42-1,-26 2,-1 0,1-1,-2-1,0 2,0 0,-1 1,-3 0,0 1,0 0,0 0,-3-1,-1 1,-3 0,7 1,-7 0,-9-2</inkml:trace>
  <inkml:trace contextRef="#ctx0" brushRef="#br0" timeOffset="3">46 213,'0'-2,"0"-1,0 2,2 1,2 0,0 0,1 0,40 0,-13 1,-24-1,28 2,-2 1,-1-2,-13 0,-14-1,17 0,-23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7"/>
    </inkml:context>
    <inkml:brush xml:id="br0">
      <inkml:brushProperty name="width" value="0.05" units="cm"/>
      <inkml:brushProperty name="height" value="0.05" units="cm"/>
      <inkml:brushProperty name="color" value="#008C3A"/>
    </inkml:brush>
  </inkml:definitions>
  <inkml:trace contextRef="#ctx0" brushRef="#br0">19608 2101 16383 0 0,'-2'-1'0'0'0,"0"1"0"0"0,2-1 0 0 0,-2 1 0 0 0,0-1 0 0 0,0-1 0 0 0,0 2 0 0 0,2-1 0 0 0,-1 1 0 0 0,-1-1 0 0 0,0 1 0 0 0,0-1 0 0 0,0 1 0 0 0,0-1 0 0 0,0 1 0 0 0,2-1 0 0 0,-2 1 0 0 0,1 0 0 0 0,1-1 0 0 0,-2 1 0 0 0,0-2 0 0 0,0 2 0 0 0,0 0 0 0 0,0 0 0 0 0,2-1 0 0 0,-2 1 0 0 0,1 0 0 0 0,-1 0 0 0 0,0 0 0 0 0,0 0 0 0 0,0 0 0 0 0,0 0 0 0 0,0 0 0 0 0,1 0 0 0 0,-1 0 0 0 0,0 0 0 0 0,0 0 0 0 0,0 0 0 0 0,0 0 0 0 0,0 0 0 0 0,1 0 0 0 0,-1 0 0 0 0,0 0 0 0 0,0 0 0 0 0,0 0 0 0 0,0 1 0 0 0,0 1 0 0 0,0-2 0 0 0,1 1 0 0 0,-1-1 0 0 0,0 1 0 0 0,0-1 0 0 0,0 1 0 0 0,2 0 0 0 0,-2 0 0 0 0,0-1 0 0 0,1 1 0 0 0,1 0 0 0 0,-2 1 0 0 0,0-2 0 0 0,2 1 0 0 0,-2 0 0 0 0,0 0 0 0 0,2 0 0 0 0,-2 0 0 0 0,2 0 0 0 0,-2 0 0 0 0,2 0 0 0 0,0 1 0 0 0,0-1 0 0 0,-1 0 0 0 0,1 0 0 0 0,0 0 0 0 0,0 0 0 0 0,0 0 0 0 0,0 0 0 0 0,0 1 0 0 0,0-1 0 0 0,0 0 0 0 0,0 0 0 0 0,0 1 0 0 0,0-1 0 0 0,0 1 0 0 0,0 0 0 0 0,0-1 0 0 0,0 2 0 0 0,0-2 0 0 0,0 0 0 0 0,0 1 0 0 0,0-1 0 0 0,0 1 0 0 0,0 0 0 0 0,1-1 0 0 0,-1 0 0 0 0,2 0 0 0 0,-2 1 0 0 0,2-1 0 0 0,0 0 0 0 0,-2 0 0 0 0,2 0 0 0 0,0 0 0 0 0,-2 0 0 0 0,1 0 0 0 0,1 0 0 0 0,0-1 0 0 0,-2 2 0 0 0,2-1 0 0 0,0 0 0 0 0,0-1 0 0 0,-2 1 0 0 0,1-1 0 0 0,1 0 0 0 0,0 0 0 0 0,0 0 0 0 0,-2 1 0 0 0,2-1 0 0 0,0 0 0 0 0,-1 0 0 0 0,1 0 0 0 0,0 0 0 0 0,0 0 0 0 0,0 0 0 0 0,0 0 0 0 0,-1 0 0 0 0,1 0 0 0 0,0-1 0 0 0,0 1 0 0 0,-2-1 0 0 0,2 0 0 0 0,0 0 0 0 0,-1-1 0 0 0,1 1 0 0 0,-2 0 0 0 0,2 0 0 0 0,-2 0 0 0 0,2 0 0 0 0,-2 0 0 0 0,2 1 0 0 0,-2-2 0 0 0,2 1 0 0 0,-1 0 0 0 0,-1 0 0 0 0,2 0 0 0 0,-2 0 0 0 0,2 0 0 0 0,-2-1 0 0 0,2 1 0 0 0,-2-1 0 0 0,2 1 0 0 0,-2 0 0 0 0,2-1 0 0 0,-2 1 0 0 0,1 0 0 0 0,1 0 0 0 0,-2 0 0 0 0,0 0 0 0 0,2 0 0 0 0,-2 0 0 0 0,2-1 0 0 0,-2 1 0 0 0,2 0 0 0 0,-2 0 0 0 0,0 0 0 0 0,2 0 0 0 0,-2 0 0 0 0,0-1 0 0 0,1 1 0 0 0,-1 0 0 0 0,0 0 0 0 0,2 0 0 0 0,-2 0 0 0 0,2 0 0 0 0,-2 0 0 0 0,0-1 0 0 0,2 1 0 0 0,-2 0 0 0 0,0 0 0 0 0,2 0 0 0 0,-2 0 0 0 0,0 0 0 0 0,0-1 0 0 0,0 4 0 0 0,0-1 0 0 0,0 0 0 0 0,0 0 0 0 0,0 0 0 0 0,0 0 0 0 0,0 0 0 0 0,0 2 0 0 0,0-2 0 0 0,0 0 0 0 0,0 1 0 0 0,0 0 0 0 0,0-1 0 0 0,0 1 0 0 0,0-1 0 0 0,0 0 0 0 0,2 2 0 0 0,-2-2 0 0 0,2 0 0 0 0,-2 0 0 0 0,2 2 0 0 0,-2-2 0 0 0,2 0 0 0 0,-2 0 0 0 0,1 0 0 0 0,1 2 0 0 0,-2-2 0 0 0,2 0 0 0 0,-2 0 0 0 0,2 0 0 0 0,0 0 0 0 0,-2 0 0 0 0,2 0 0 0 0,0 1 0 0 0,-1-1 0 0 0,1 0 0 0 0,0-1 0 0 0,0 1 0 0 0,0 0 0 0 0,0 0 0 0 0,-1 0 0 0 0,1-1 0 0 0,2 1 0 0 0,-2-1 0 0 0,2 2 0 0 0,-2-2 0 0 0,0 0 0 0 0,2 0 0 0 0,-2 0 0 0 0,2 0 0 0 0,-2 0 0 0 0,2 0 0 0 0,0 0 0 0 0,-2 0 0 0 0,2 0 0 0 0,-3 0 0 0 0,1 0 0 0 0,2 0 0 0 0,-2 0 0 0 0,0 0 0 0 0,2-2 0 0 0,-2 1 0 0 0,0 0 0 0 0,0 0 0 0 0,-1 0 0 0 0,1 0 0 0 0,0 0 0 0 0,0-2 0 0 0,2 2 0 0 0,-2 0 0 0 0,0 0 0 0 0,0-2 0 0 0,0 2 0 0 0,0 0 0 0 0,0-2 0 0 0,-1 2 0 0 0,1 0 0 0 0,0-1 0 0 0,0 1 0 0 0,-2-2 0 0 0,2 2 0 0 0,0-2 0 0 0,0 2 0 0 0,0-1 0 0 0,-2 1 0 0 0,2-2 0 0 0,-2 2 0 0 0,2 0 0 0 0,-2-2 0 0 0,2 2 0 0 0,-1 0 0 0 0,-1 0 0 0 0,2-1 0 0 0,-2 0 0 0 0,2 1 0 0 0,-2-1 0 0 0,2 1 0 0 0,-2-2 0 0 0,0 2 0 0 0,2 0 0 0 0,-2 0 0 0 0,0 0 0 0 0,2-1 0 0 0,-2 1 0 0 0,0 0 0 0 0,0 0 0 0 0,0 0 0 0 0,0 0 0 0 0,0 0 0 0 0,0 0 0 0 0,0-1 0 0 0,0 1 0 0 0,0 0 0 0 0,0 0 0 0 0,0 0 0 0 0,0 0 0 0 0,0 0 0 0 0,0-1 0 0 0,0 1 0 0 0,0 0 0 0 0,0 0 0 0 0,0 0 0 0 0,0 0 0 0 0,0 0 0 0 0,0 0 0 0 0,-2 1 0 0 0,0-2 0 0 0,0 1 0 0 0,0 0 0 0 0,0 1 0 0 0,2-1 0 0 0,-1 1 0 0 0,-1 0 0 0 0,2-1 0 0 0,-2 1 0 0 0,0 0 0 0 0,0 0 0 0 0,0 0 0 0 0,2-1 0 0 0,-2 1 0 0 0,1 0 0 0 0,-1 0 0 0 0,0 0 0 0 0,0 0 0 0 0,0 0 0 0 0,0 0 0 0 0,0 0 0 0 0,1 1 0 0 0,1 0 0 0 0,0 0 0 0 0,-2 0 0 0 0,2 0 0 0 0,-2 0 0 0 0,2 1 0 0 0,0-1 0 0 0,-2 0 0 0 0,2 0 0 0 0,0 0 0 0 0,0 0 0 0 0,0 0 0 0 0,0 0 0 0 0,-2 0 0 0 0,2 1 0 0 0,0-1 0 0 0,0 0 0 0 0,0 0 0 0 0,0 0 0 0 0,0 0 0 0 0,0 0 0 0 0,0 0 0 0 0,0 1 0 0 0,0-1 0 0 0,0 0 0 0 0,0 0 0 0 0,0 0 0 0 0,0 0 0 0 0,2 0 0 0 0,0-1 0 0 0,0 1 0 0 0,-1 0 0 0 0,1-1 0 0 0,0 2 0 0 0,0-2 0 0 0,0 1 0 0 0,0 0 0 0 0,-1-1 0 0 0,1 0 0 0 0,0 1 0 0 0,0-1 0 0 0,0 1 0 0 0,0-1 0 0 0,-1 1 0 0 0,1-1 0 0 0,0 1 0 0 0,0-1 0 0 0,0 1 0 0 0,2-1 0 0 0,-2 0 0 0 0,-1 0 0 0 0,1 2 0 0 0,0-2 0 0 0,0 0 0 0 0,0 1 0 0 0,0-1 0 0 0,0 0 0 0 0,-1 0 0 0 0,1 1 0 0 0,0-1 0 0 0,0 0 0 0 0,0 0 0 0 0,0 0 0 0 0,-1 0 0 0 0,-1 1 0 0 0,2-1 0 0 0,0 1 0 0 0,0-1 0 0 0,0 0 0 0 0,0 1 0 0 0,-1-1 0 0 0,0 0 0 0 0,1 0 0 0 0,0 1 0 0 0,0-1 0 0 0,0 0 0 0 0,-2 1 0 0 0,-2 0 0 0 0,2 1 0 0 0,0-1 0 0 0,0 0 0 0 0,0 0 0 0 0,0 0 0 0 0,0 0 0 0 0,0 0 0 0 0,0 0 0 0 0,0 1 0 0 0,0 0 0 0 0,0-1 0 0 0,0 0 0 0 0,0 2 0 0 0,0-2 0 0 0,0 1 0 0 0,0-1 0 0 0,0 1 0 0 0,0-1 0 0 0,0 0 0 0 0,0 0 0 0 0,0 0 0 0 0,0 0 0 0 0,0 0 0 0 0,0 0 0 0 0,0 0 0 0 0,0 1 0 0 0,0-1 0 0 0,2 0 0 0 0,-2 0 0 0 0,1-1 0 0 0,1 1 0 0 0,0 0 0 0 0,0-1 0 0 0,0 1 0 0 0,0-1 0 0 0,-1 1 0 0 0,1 1 0 0 0,2-2 0 0 0,-2 0 0 0 0,0 1 0 0 0,2-1 0 0 0,-2 0 0 0 0,2 1 0 0 0,-2-1 0 0 0,2 0 0 0 0,-2 0 0 0 0,-1 0 0 0 0,1 0 0 0 0,2 0 0 0 0,-2 0 0 0 0,0 0 0 0 0,0 0 0 0 0,0 0 0 0 0,-1 0 0 0 0,1-1 0 0 0,0 0 0 0 0,0-1 0 0 0,0 1 0 0 0,0 0 0 0 0,0 0 0 0 0,0-1 0 0 0,-1 0 0 0 0,1 0 0 0 0,0 1 0 0 0,-2-2 0 0 0,2 2 0 0 0,0 0 0 0 0,-2-1 0 0 0,2 0 0 0 0,-2 1 0 0 0,2 0 0 0 0,-2 0 0 0 0,2-1 0 0 0,-2 0 0 0 0,1 1 0 0 0,-1-1 0 0 0,2 1 0 0 0,-2 0 0 0 0,0-1 0 0 0,2 0 0 0 0,-2 1 0 0 0,0 0 0 0 0,2-1 0 0 0,-2 1 0 0 0,0-1 0 0 0,2 1 0 0 0,-2 0 0 0 0,2-1 0 0 0,-2 1 0 0 0,0 0 0 0 0,0 0 0 0 0,2 0 0 0 0,-2 0 0 0 0,1 0 0 0 0,-1 0 0 0 0,2-1 0 0 0,-2 1 0 0 0,0 0 0 0 0,2 1 0 0 0,-2-1 0 0 0,0 0 0 0 0,2 1 0 0 0,-2-1 0 0 0,0 0 0 0 0,2-1 0 0 0,-2 1 0 0 0,0 0 0 0 0,2 1 0 0 0,-2-1 0 0 0,0 0 0 0 0,0 0 0 0 0,1 1 0 0 0,-1-1 0 0 0,0 0 0 0 0,0-1 0 0 0,0 1 0 0 0,0 0 0 0 0,0 0 0 0 0,0 0 0 0 0,0 0 0 0 0,0 0 0 0 0,0 2 0 0 0,0 0 0 0 0,0 0 0 0 0,0 0 0 0 0,0 0 0 0 0,0 0 0 0 0,0 0 0 0 0,0 1 0 0 0,0-1 0 0 0,0 0 0 0 0,0 1 0 0 0,0-1 0 0 0,0 0 0 0 0,0 1 0 0 0,0 0 0 0 0,0-1 0 0 0,0 2 0 0 0,0-2 0 0 0,0 0 0 0 0,0 1 0 0 0,0-1 0 0 0,0 1 0 0 0,0 0 0 0 0,0-1 0 0 0,0 0 0 0 0,0 0 0 0 0,0 1 0 0 0,0-1 0 0 0,0 0 0 0 0,0 0 0 0 0,0 0 0 0 0,0 0 0 0 0,0 0 0 0 0,0 0 0 0 0,2 0 0 0 0,-2 1 0 0 0,2-1 0 0 0,-2 0 0 0 0,2 0 0 0 0,-2 0 0 0 0,2 0 0 0 0,0 0 0 0 0,-1 0 0 0 0,1 1 0 0 0,0-1 0 0 0,0-1 0 0 0,-2 1 0 0 0,2-1 0 0 0,0 0 0 0 0,-1 1 0 0 0,-1 0 0 0 0,2-1 0 0 0,0 0 0 0 0,0 0 0 0 0,0 1 0 0 0,0-1 0 0 0,0 0 0 0 0,-1 0 0 0 0,1 0 0 0 0,0 0 0 0 0,0 0 0 0 0,0 0 0 0 0,2 0 0 0 0,-2 0 0 0 0,2 0 0 0 0,-3 0 0 0 0,1 0 0 0 0,2 0 0 0 0,-2 0 0 0 0,2 0 0 0 0,-2 0 0 0 0,0 0 0 0 0,2 0 0 0 0,-2 0 0 0 0,0-1 0 0 0,2 0 0 0 0,-2 0 0 0 0,-1-1 0 0 0,3 1 0 0 0,-2 0 0 0 0,0 0 0 0 0,0-2 0 0 0,2 2 0 0 0,-2 0 0 0 0,0 0 0 0 0,0 0 0 0 0,0 0 0 0 0,-1 0 0 0 0,1-2 0 0 0,0 2 0 0 0,0-2 0 0 0,0 2 0 0 0,2-1 0 0 0,-2 1 0 0 0,0-2 0 0 0,0 2 0 0 0,0-1 0 0 0,0 0 0 0 0,0 1 0 0 0,-1 0 0 0 0,1-1 0 0 0,0 0 0 0 0,0 1 0 0 0,0 0 0 0 0,0 0 0 0 0,0 0 0 0 0,-1 0 0 0 0,1 0 0 0 0,0 1 0 0 0,0-1 0 0 0,0 1 0 0 0,0-2 0 0 0,-1 2 0 0 0,1 0 0 0 0,0-1 0 0 0,0 1 0 0 0,0 0 0 0 0,0 0 0 0 0,-1-1 0 0 0,1 1 0 0 0,0 0 0 0 0,0 0 0 0 0,0-1 0 0 0,0 1 0 0 0,-1 0 0 0 0,1 0 0 0 0,0 0 0 0 0,0 0 0 0 0,0 0 0 0 0,0 0 0 0 0,-2 1 0 0 0,1 0 0 0 0,-1 0 0 0 0,2 0 0 0 0,-2 1 0 0 0,2-1 0 0 0,-2 0 0 0 0,2 0 0 0 0,-2 1 0 0 0,2 0 0 0 0,-2-1 0 0 0,0 0 0 0 0,2 0 0 0 0,-2 0 0 0 0,0 0 0 0 0,0 0 0 0 0,0-2 0 0 0,0 0 0 0 0,-2 0 0 0 0,2-2 0 0 0,0 2 0 0 0,0 0 0 0 0,-2 1 0 0 0,2-1 0 0 0,-2 0 0 0 0,0 0 0 0 0,0 1 0 0 0,0-1 0 0 0,1 1 0 0 0,-1 0 0 0 0,0 0 0 0 0,0 0 0 0 0,0 0 0 0 0,0 0 0 0 0,0-2 0 0 0,1 2 0 0 0,-1 0 0 0 0,-2 0 0 0 0,2 0 0 0 0,-2 0 0 0 0,2 0 0 0 0,0 0 0 0 0,0 0 0 0 0,0 0 0 0 0,0 0 0 0 0,0 0 0 0 0,1 0 0 0 0,-1 0 0 0 0,0 0 0 0 0,2 2 0 0 0,-2-2 0 0 0,2 1 0 0 0,-2 0 0 0 0,2 0 0 0 0,-2-1 0 0 0,2 1 0 0 0,0 0 0 0 0,-2 0 0 0 0,2 0 0 0 0,0 0 0 0 0,0 1 0 0 0,0-1 0 0 0,0 0 0 0 0,0 0 0 0 0,0 0 0 0 0,0 2 0 0 0,0-2 0 0 0,0 1 0 0 0,0-1 0 0 0,0 0 0 0 0,0 2 0 0 0,0-2 0 0 0,0 0 0 0 0,0 2 0 0 0,0-2 0 0 0,0 1 0 0 0,0-1 0 0 0,0 2 0 0 0,0-2 0 0 0,0 0 0 0 0,0 0 0 0 0,0 0 0 0 0,0 2 0 0 0,0-2 0 0 0,0 0 0 0 0,0 0 0 0 0,0 0 0 0 0,0 0 0 0 0,0 0 0 0 0,0 0 0 0 0,0 1 0 0 0,2-1 0 0 0,0 0 0 0 0,0 0 0 0 0,0 0 0 0 0,0-1 0 0 0,-1 1 0 0 0,1-1 0 0 0,0 0 0 0 0,0 0 0 0 0,0 0 0 0 0,0 0 0 0 0,-1 0 0 0 0,1 0 0 0 0,0 0 0 0 0,0 0 0 0 0,0 0 0 0 0,0 0 0 0 0,-1-1 0 0 0,4 1 0 0 0,-4-1 0 0 0,1-2 0 0 0,2 2 0 0 0,-2 0 0 0 0,2 0 0 0 0,-2 0 0 0 0,0 0 0 0 0,0-2 0 0 0,0 3 0 0 0,2-2 0 0 0,-2 0 0 0 0,0 1 0 0 0,-1 0 0 0 0,1 0 0 0 0,0 0 0 0 0,0 0 0 0 0,0 0 0 0 0,0-1 0 0 0,-2 0 0 0 0,1 1 0 0 0,-1 0 0 0 0,2 0 0 0 0,-2-1 0 0 0,2 1 0 0 0,-2 0 0 0 0,0 0 0 0 0,2 0 0 0 0,-2 0 0 0 0,2 0 0 0 0,-2-1 0 0 0,0 1 0 0 0,0 0 0 0 0,0 0 0 0 0,2 0 0 0 0,-2 0 0 0 0,0 0 0 0 0,0 0 0 0 0,0-1 0 0 0,0 1 0 0 0,0 0 0 0 0,0 0 0 0 0,0 0 0 0 0,0 2 0 0 0,0 0 0 0 0,0 0 0 0 0,0 0 0 0 0,0 0 0 0 0,0 1 0 0 0,0-1 0 0 0,0 0 0 0 0,0 0 0 0 0,0 0 0 0 0,0 0 0 0 0,0 0 0 0 0,0 0 0 0 0,0 1 0 0 0,0-1 0 0 0,0 0 0 0 0,0 0 0 0 0,0 0 0 0 0,0 0 0 0 0,0 0 0 0 0,0 0 0 0 0,0 0 0 0 0,0 1 0 0 0,0-1 0 0 0,0 0 0 0 0,0 0 0 0 0,0 0 0 0 0,0 0 0 0 0,0 0 0 0 0,0 0 0 0 0,0 1 0 0 0,0-1 0 0 0,0 0 0 0 0,0 0 0 0 0,0 0 0 0 0,0 0 0 0 0,0 0 0 0 0,0 0 0 0 0,0 0 0 0 0,1 1 0 0 0,1-1 0 0 0,-2 0 0 0 0,2 0 0 0 0,0 0 0 0 0,0 0 0 0 0,-2 0 0 0 0,2-1 0 0 0,-1 1 0 0 0,-1 1 0 0 0,2-2 0 0 0,0 0 0 0 0,0 1 0 0 0,0-1 0 0 0,-2 1 0 0 0,2-1 0 0 0,-1 0 0 0 0,1 0 0 0 0,0 0 0 0 0,0 0 0 0 0,0 0 0 0 0,0 0 0 0 0,-1 0 0 0 0,1 0 0 0 0,0 0 0 0 0,0 0 0 0 0,0 0 0 0 0,0 0 0 0 0,0 0 0 0 0,-1 0 0 0 0,1 0 0 0 0,-2-1 0 0 0,2-1 0 0 0,0 0 0 0 0,0 1 0 0 0,0-2 0 0 0,0 2 0 0 0,0-1 0 0 0,0 1 0 0 0,0-2 0 0 0,0 1 0 0 0,0-1 0 0 0,0 1 0 0 0,0-1 0 0 0,2 2 0 0 0,-2-2 0 0 0,2 1 0 0 0,-2-1 0 0 0,0 2 0 0 0,2-1 0 0 0,-2-1 0 0 0,2 1 0 0 0,-2-1 0 0 0,2 2 0 0 0,-2-1 0 0 0,2-1 0 0 0,-2 1 0 0 0,0 1 0 0 0,2-2 0 0 0,-2 2 0 0 0,0-2 0 0 0,0 2 0 0 0,2-1 0 0 0,-2 1 0 0 0,0-2 0 0 0,0 1 0 0 0,0-1 0 0 0,0 1 0 0 0,2-1 0 0 0,-2 2 0 0 0,0-1 0 0 0,0-1 0 0 0,0 1 0 0 0,2-1 0 0 0,-2-1 0 0 0,0 3 0 0 0,0-2 0 0 0,0 1 0 0 0,0-2 0 0 0,0 1 0 0 0,0-1 0 0 0,0 1 0 0 0,1-1 0 0 0,-3 1 0 0 0,2-1 0 0 0,0 0 0 0 0,0 2 0 0 0,-2-3 0 0 0,0 1 0 0 0,2 2 0 0 0,-2-1 0 0 0,2-1 0 0 0,-2 0 0 0 0,0 2 0 0 0,0-2 0 0 0,0 1 0 0 0,0 1 0 0 0,0-2 0 0 0,0 1 0 0 0,0 1 0 0 0,0 1 0 0 0,0-2 0 0 0,0 2 0 0 0,0-2 0 0 0,0 1 0 0 0,0 1 0 0 0,0 0 0 0 0,0-2 0 0 0,0 2 0 0 0,0 0 0 0 0,0 0 0 0 0,0-2 0 0 0,0 2 0 0 0,0 0 0 0 0,0 0 0 0 0,0 0 0 0 0,0 0 0 0 0,0-1 0 0 0,0 1 0 0 0,0 0 0 0 0,0 0 0 0 0,0 0 0 0 0,0 0 0 0 0,0 0 0 0 0,0 0 0 0 0,0-1 0 0 0,-2 1 0 0 0,1 0 0 0 0,1 0 0 0 0,-2 1 0 0 0,2-1 0 0 0,0 0 0 0 0,-2 0 0 0 0,2-1 0 0 0,-2 2 0 0 0,0-1 0 0 0,2 0 0 0 0,-2 1 0 0 0,0-1 0 0 0,1 0 0 0 0,-1 1 0 0 0,2-1 0 0 0,-2 1 0 0 0,0 0 0 0 0,0 0 0 0 0,0-1 0 0 0,0 1 0 0 0,1 0 0 0 0,-1-1 0 0 0,0 1 0 0 0,0 0 0 0 0,0 0 0 0 0,0 0 0 0 0,0 0 0 0 0,1 0 0 0 0,-1 0 0 0 0,0 0 0 0 0,0 0 0 0 0,0 1 0 0 0,0 0 0 0 0,2 0 0 0 0,-2 0 0 0 0,0 1 0 0 0,0 0 0 0 0,0 0 0 0 0,2-1 0 0 0,-2 2 0 0 0,0-2 0 0 0,2 1 0 0 0,-1-1 0 0 0,1 2 0 0 0,-2-2 0 0 0,2 1 0 0 0,-2 0 0 0 0,2 0 0 0 0,0-1 0 0 0,-2 2 0 0 0,2-1 0 0 0,0-1 0 0 0,-2 2 0 0 0,2-2 0 0 0,0 1 0 0 0,0-1 0 0 0,0 2 0 0 0,0-1 0 0 0,-2 1 0 0 0,2-1 0 0 0,0 1 0 0 0,0-1 0 0 0,0 1 0 0 0,0 1 0 0 0,0-2 0 0 0,0 1 0 0 0,0 1 0 0 0,0-2 0 0 0,0 2 0 0 0,0-1 0 0 0,0-1 0 0 0,0 2 0 0 0,0-1 0 0 0,0-1 0 0 0,0 2 0 0 0,0-1 0 0 0,0-1 0 0 0,0 1 0 0 0,0-1 0 0 0,0 2 0 0 0,0-2 0 0 0,0 1 0 0 0,0-1 0 0 0,0 1 0 0 0,0-1 0 0 0,0 1 0 0 0,0-2 0 0 0,0 1 0 0 0,0 1 0 0 0,0-2 0 0 0,0 1 0 0 0,-2 1 0 0 0,2-2 0 0 0,0 1 0 0 0,0 0 0 0 0,0-1 0 0 0,0 1 0 0 0,0-1 0 0 0,0 0 0 0 0,0 0 0 0 0,0 1 0 0 0,0 0 0 0 0,0-1 0 0 0,0 0 0 0 0,0 2 0 0 0,0-2 0 0 0,0 0 0 0 0,0 1 0 0 0,0 0 0 0 0,0 0 0 0 0,0-1 0 0 0,0 0 0 0 0,0 2 0 0 0,0-2 0 0 0,0 1 0 0 0,0-1 0 0 0,0 2 0 0 0,0-2 0 0 0,0 0 0 0 0,0 2 0 0 0,0-1 0 0 0,0 1 0 0 0,0-2 0 0 0,0 1 0 0 0,0-1 0 0 0,0 2 0 0 0,0-2 0 0 0,0 1 0 0 0,0-1 0 0 0,0 1 0 0 0,0-1 0 0 0,1 0 0 0 0,-1 1 0 0 0,2-1 0 0 0,-2 1 0 0 0,2-1 0 0 0,0 1 0 0 0,-2-1 0 0 0,2 0 0 0 0,0 0 0 0 0,0 1 0 0 0,-1-1 0 0 0,1 0 0 0 0,-2 0 0 0 0,2 0 0 0 0,0-1 0 0 0,0 1 0 0 0,0 0 0 0 0,-1 0 0 0 0,1-1 0 0 0,0 2 0 0 0,0-2 0 0 0,0 0 0 0 0,0 1 0 0 0,0-1 0 0 0,-1 0 0 0 0,1 0 0 0 0,2 0 0 0 0,-2 0 0 0 0,0 0 0 0 0,2 0 0 0 0,-2 0 0 0 0,0 0 0 0 0,2 0 0 0 0,-2 0 0 0 0,2 0 0 0 0,-3 0 0 0 0,1-1 0 0 0,0-2 0 0 0,2 2 0 0 0,-2-2 0 0 0,0 2 0 0 0,0-1 0 0 0,0 1 0 0 0,0-2 0 0 0,0 2 0 0 0,0 0 0 0 0,0 0 0 0 0,-1 0 0 0 0,-1-2 0 0 0,2 2 0 0 0,0 0 0 0 0,-2 0 0 0 0,2-2 0 0 0,-2 2 0 0 0,2 0 0 0 0,-2 0 0 0 0,0-2 0 0 0,2 2 0 0 0,-2 0 0 0 0,0 0 0 0 0,0 0 0 0 0,0 0 0 0 0,0-2 0 0 0,0 2 0 0 0,0 0 0 0 0,0 0 0 0 0,0 0 0 0 0,0-1 0 0 0,0 1 0 0 0,0-1 0 0 0,0 1 0 0 0,0 0 0 0 0,0-1 0 0 0,0 1 0 0 0,0 0 0 0 0,0 0 0 0 0,-2 0 0 0 0,0 0 0 0 0,0 0 0 0 0,0 1 0 0 0,2-2 0 0 0,-2 2 0 0 0,2-1 0 0 0,-1 1 0 0 0,1-1 0 0 0,-2 1 0 0 0,0 0 0 0 0,2-1 0 0 0,-2 1 0 0 0,2-1 0 0 0,-2 1 0 0 0,0 0 0 0 0,2-1 0 0 0,-2 1 0 0 0,1 0 0 0 0,-1-1 0 0 0,0 1 0 0 0,0 0 0 0 0,0 0 0 0 0,4 0 0 0 0,2 1 0 0 0,-2 0 0 0 0,2 0 0 0 0,0 0 0 0 0,0 1 0 0 0,0-1 0 0 0,0 0 0 0 0,0-1 0 0 0,0 1 0 0 0,0-1 0 0 0,-2 2 0 0 0,1-2 0 0 0,-1 0 0 0 0,2 0 0 0 0,-2 0 0 0 0,0 0 0 0 0,2 0 0 0 0,0 0 0 0 0,-2 0 0 0 0,2 0 0 0 0,0 0 0 0 0,0-3 0 0 0,3 2 0 0 0,-3-2 0 0 0,0 1 0 0 0,2-1 0 0 0,-2 0 0 0 0,4-1 0 0 0,-4 2 0 0 0,3-3 0 0 0,-2 1 0 0 0,2-4 0 0 0,-3 5 0 0 0,4-3 0 0 0,-3 0 0 0 0,3-3 0 0 0,-6 5 0 0 0,7-6 0 0 0,-7 6 0 0 0,3-4 0 0 0,0 2 0 0 0,-3 0 0 0 0,1 0 0 0 0,1 2 0 0 0,-1-2 0 0 0,-1 2 0 0 0,0 0 0 0 0,0 1 0 0 0,-2-1 0 0 0,0 0 0 0 0,2 2 0 0 0,-2-1 0 0 0,2 1 0 0 0,-2 0 0 0 0,0 0 0 0 0,2-1 0 0 0,-2 2 0 0 0,0-1 0 0 0,0 1 0 0 0,0 0 0 0 0,0-1 0 0 0,0 1 0 0 0,0 0 0 0 0,0 0 0 0 0,0 0 0 0 0,0 0 0 0 0,0 0 0 0 0,0 0 0 0 0,0-1 0 0 0,0 1 0 0 0,0 0 0 0 0,0 0 0 0 0,0 0 0 0 0,0 0 0 0 0,0 0 0 0 0,0-1 0 0 0,0 1 0 0 0,-2-1 0 0 0,0 1 0 0 0,1 0 0 0 0,-1-1 0 0 0,0 2 0 0 0,2-1 0 0 0,-2 1 0 0 0,0 0 0 0 0,0 0 0 0 0,0 0 0 0 0,0 0 0 0 0,1 0 0 0 0,-1 0 0 0 0,0 0 0 0 0,-2 0 0 0 0,2 0 0 0 0,-2 0 0 0 0,0 0 0 0 0,0 2 0 0 0,2-1 0 0 0,-2 0 0 0 0,2 0 0 0 0,-2 0 0 0 0,2 0 0 0 0,-2 2 0 0 0,2-2 0 0 0,0 1 0 0 0,0 0 0 0 0,0 0 0 0 0,0 0 0 0 0,0 0 0 0 0,0 0 0 0 0,2-1 0 0 0,-2 2 0 0 0,2-1 0 0 0,-2-1 0 0 0,0 2 0 0 0,2-1 0 0 0,-2 1 0 0 0,2-2 0 0 0,-2 5 0 0 0,0-3 0 0 0,2-1 0 0 0,0 2 0 0 0,-2-1 0 0 0,2-1 0 0 0,0 2 0 0 0,0-1 0 0 0,0-1 0 0 0,-2 2 0 0 0,2-1 0 0 0,0 1 0 0 0,0-2 0 0 0,-3 1 0 0 0,3 1 0 0 0,0-2 0 0 0,0 2 0 0 0,0-1 0 0 0,0 1 0 0 0,0-2 0 0 0,0 1 0 0 0,0-1 0 0 0,0 2 0 0 0,0-1 0 0 0,0-2 0 0 0,0 1 0 0 0,0 1 0 0 0,0-1 0 0 0,0 2 0 0 0,0-3 0 0 0,0 1 0 0 0,0 0 0 0 0,0 0 0 0 0,0 1 0 0 0,0-2 0 0 0,0 0 0 0 0,0 1 0 0 0,0-1 0 0 0,0 2 0 0 0,0-2 0 0 0,0 0 0 0 0,0 2 0 0 0,0-2 0 0 0,0 0 0 0 0,0 1 0 0 0,0-1 0 0 0,0 0 0 0 0,0 2 0 0 0,0-2 0 0 0,0 0 0 0 0,3 2 0 0 0,-3-2 0 0 0,1 0 0 0 0,-1 0 0 0 0,0 0 0 0 0,2 2 0 0 0,-2-2 0 0 0,2 0 0 0 0,0 0 0 0 0,-2 0 0 0 0,2 2 0 0 0,0-2 0 0 0,-2 0 0 0 0,2 0 0 0 0,0 0 0 0 0,-2 0 0 0 0,1 0 0 0 0,1 2 0 0 0,0-2 0 0 0,0 0 0 0 0,0 0 0 0 0,-2 0 0 0 0,2 0 0 0 0,0 0 0 0 0,-1 1 0 0 0,1-1 0 0 0,0 0 0 0 0,0 0 0 0 0,0 0 0 0 0,0 0 0 0 0,-1 0 0 0 0,1 0 0 0 0,0 0 0 0 0,0 1 0 0 0,0-1 0 0 0,0-1 0 0 0,-1 1 0 0 0,1 0 0 0 0,0 0 0 0 0,0-1 0 0 0,0 1 0 0 0,0-1 0 0 0,-1 1 0 0 0,1-1 0 0 0,0 0 0 0 0,0 0 0 0 0,0 0 0 0 0,0 1 0 0 0,-1-1 0 0 0,1 0 0 0 0,0 0 0 0 0,0 0 0 0 0,0 0 0 0 0,0 0 0 0 0,0 0 0 0 0,-1 0 0 0 0,1 0 0 0 0,0 0 0 0 0,0 0 0 0 0,0 0 0 0 0,0 0 0 0 0,-1 0 0 0 0,3-1 0 0 0,-2 0 0 0 0,0 1 0 0 0,-2-1 0 0 0,2 0 0 0 0,-1 0 0 0 0,1 0 0 0 0,-2-1 0 0 0,2 1 0 0 0,-2 0 0 0 0,2 0 0 0 0,0 0 0 0 0,0 0 0 0 0,-2 0 0 0 0,2-2 0 0 0,-1 3 0 0 0,1-1 0 0 0,-2 0 0 0 0,2 0 0 0 0,-2 0 0 0 0,2 0 0 0 0,-2-1 0 0 0,0 1 0 0 0,2 0 0 0 0,-2 0 0 0 0,0 0 0 0 0,2 0 0 0 0,-2 0 0 0 0,1-1 0 0 0,1 1 0 0 0,-2 0 0 0 0,2 0 0 0 0,-2 0 0 0 0,2 0 0 0 0,-2 0 0 0 0,2-1 0 0 0,-2 1 0 0 0,0 0 0 0 0,2 0 0 0 0,-2 0 0 0 0,1 1 0 0 0,-1-1 0 0 0,2 0 0 0 0,-2 0 0 0 0,2-1 0 0 0,-2 1 0 0 0,2 1 0 0 0,-2-1 0 0 0,0 0 0 0 0,0 0 0 0 0,0 0 0 0 0,2 1 0 0 0,-2-1 0 0 0,0-1 0 0 0,0 1 0 0 0,0 0 0 0 0,0 0 0 0 0,0 0 0 0 0,0 0 0 0 0,0 0 0 0 0,0 0 0 0 0,0-1 0 0 0,0 1 0 0 0,0 0 0 0 0,0 0 0 0 0,0 0 0 0 0,0 0 0 0 0,0 0 0 0 0,-2-1 0 0 0,0 1 0 0 0,0 1 0 0 0,2-1 0 0 0,-2 1 0 0 0,0-1 0 0 0,1 1 0 0 0,-1 0 0 0 0,0 0 0 0 0,0 0 0 0 0,0 0 0 0 0,0 0 0 0 0,0 0 0 0 0,1 0 0 0 0,-1 0 0 0 0,0 0 0 0 0,0 0 0 0 0,0 0 0 0 0,0 1 0 0 0,0 0 0 0 0,0 0 0 0 0,2 1 0 0 0,-1-1 0 0 0,1 0 0 0 0,-2 0 0 0 0,0 0 0 0 0,2 0 0 0 0,-2 0 0 0 0,2 0 0 0 0,-2 0 0 0 0,2 1 0 0 0,0-1 0 0 0,-2 0 0 0 0,2 0 0 0 0,0 0 0 0 0,0 0 0 0 0,0 0 0 0 0,0 0 0 0 0,0 1 0 0 0,-2-1 0 0 0,2 0 0 0 0,0 1 0 0 0,0-1 0 0 0,0 0 0 0 0,0 2 0 0 0,0-2 0 0 0,0 0 0 0 0,0 2 0 0 0,0-2 0 0 0,0 0 0 0 0,0 1 0 0 0,0 1 0 0 0,0-2 0 0 0,0 1 0 0 0,0 1 0 0 0,0-1 0 0 0,0-1 0 0 0,0 2 0 0 0,0-1 0 0 0,0 0 0 0 0,2 0 0 0 0,0-1 0 0 0,-2 2 0 0 0,2-1 0 0 0,-2-1 0 0 0,2 2 0 0 0,-2-2 0 0 0,2 1 0 0 0,-2-1 0 0 0,0 2 0 0 0,2-2 0 0 0,-2 0 0 0 0,2 0 0 0 0,0 0 0 0 0,-2 2 0 0 0,2-2 0 0 0,0 0 0 0 0,-1 0 0 0 0,1 0 0 0 0,-2 0 0 0 0,2 0 0 0 0,0 1 0 0 0,0-1 0 0 0,0-1 0 0 0,-1 1 0 0 0,1-1 0 0 0,0 1 0 0 0,0-1 0 0 0,0 1 0 0 0,0-1 0 0 0,-1 0 0 0 0,1 0 0 0 0,2 0 0 0 0,-2 0 0 0 0,2 0 0 0 0,0 0 0 0 0,-2 0 0 0 0,2 0 0 0 0,0 0 0 0 0,-2 0 0 0 0,2 0 0 0 0,-2 0 0 0 0,2 0 0 0 0,-2 0 0 0 0,2 0 0 0 0,0 0 0 0 0,-2 0 0 0 0,0 0 0 0 0,-1 0 0 0 0,1 0 0 0 0,0 0 0 0 0,0 0 0 0 0,0 0 0 0 0,0 0 0 0 0,-2 0-16383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5:30.320"/>
    </inkml:context>
    <inkml:brush xml:id="br0">
      <inkml:brushProperty name="width" value="0.035" units="cm"/>
      <inkml:brushProperty name="height" value="0.035" units="cm"/>
      <inkml:brushProperty name="color" value="#C71585"/>
    </inkml:brush>
  </inkml:definitions>
  <inkml:trace contextRef="#ctx0" brushRef="#br0">3 8,'0'-1,"-2"2,3 0,0 1,2 1,1 0,0 1,37 29,-6-4,-2-4,-18-14,-2 0,3 1,-7-5,3 3,-3-4,2 2,-4-3,1 2,-3-4,0 1,-1-2,0 1,-3-2,1 0,-1-1,-3 1,1 0,-1 0,0-1,2 0</inkml:trace>
  <inkml:trace contextRef="#ctx0" brushRef="#br0" timeOffset="1">48 226,'-1'-1,"1"-1,0-1,1 1,1-3,2 1,0-2,38-38,-9 11,-29 29,27-26,-3 4,-6 4,-7 8,-13 12,10-9,-6 5,-5 4,3-1,-5 2,2-1,0 1,0 0,0 2,0-1,-1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5:30.322"/>
    </inkml:context>
    <inkml:brush xml:id="br0">
      <inkml:brushProperty name="width" value="0.035" units="cm"/>
      <inkml:brushProperty name="height" value="0.035" units="cm"/>
      <inkml:brushProperty name="color" value="#C71585"/>
    </inkml:brush>
  </inkml:definitions>
  <inkml:trace contextRef="#ctx0" brushRef="#br0">9 46,'0'-2,"-1"1,0-1,-1 1,0 0,-1-1,4 5,0-2,2 2,0 0,1 1,38 31,-7-6,-18-15,-5-3,12 13,-20-20,10 12,1 0,-8-8,-4-4,3 4,-6-8,2 4,0-1,-1-1,-2-2,1 1,0-1</inkml:trace>
  <inkml:trace contextRef="#ctx0" brushRef="#br0" timeOffset="1">7 227,'0'-3,"0"2,0-2,0 2,0-2,0 0,0-2,2 2,21-30,-1 6,-10 13,1 3,-1 1,-1-2,0 0,-1 3,-1 1,2-2,-1 0,-3 4,-2 0,2-1,0 0,-3 2,4-2,-5 1,-2 3,0 2,-1 0,0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9:39.565"/>
    </inkml:context>
    <inkml:brush xml:id="br0">
      <inkml:brushProperty name="width" value="0.035" units="cm"/>
      <inkml:brushProperty name="height" value="0.035" units="cm"/>
      <inkml:brushProperty name="color" value="#C71585"/>
    </inkml:brush>
  </inkml:definitions>
  <inkml:trace contextRef="#ctx0" brushRef="#br0">9 14,'-2'-1,"-1"0,1-2,2 2,0-1,0 0,0 0,0 1,0 2,0 9,0-1,-2 1,3-2,0 0,0-1,-1-2,1-2,1 1,-1-2,-1 1,2-1,1-1,-1 0,2-2,-1 2,2 1,-5-2,7 1,4 0,-5 0,1-1,4 1,-8-1,15 2,0-1,-15-1,8 0,-1 1,15-1,-23 0,11 0,0 1,8-1,-19 0,10 0,0-1,7 0,-16 1,8-1,-2 1,10-2,-10 2,0 0,3-1,-9 1,5 0,1 0,3-1,-8 1,5-1,-5 1,3-1,-4 1,2-1,0 2,1-1,-3 1,1-1,-2 0,2 0,-2 0,1 0,-3 0,2 0,-2 0,1 0,1 0,0 0,-1 0,1 0,-1 0,1 0,1 0,-1 0,-2 0,0 0,1 1,0-1,2 0,-3-1,0-2,0 2,0 1,0 0,0-2,0-1,0 2,0 0,0 0,0 0,0-1,0 1,0 0,0 0,0-2,0 2,0 0,0 0,0-1,0 1,0 0,0-2,-1-1,1 2,0 0,0 1,0-1,0 0,0 1,0 0,0 0,0-1,0 0,0 1,0-1,0 1,0-1,0 0,0 1,0 0,0-1,0 1,0 0,0 0,0 0,0 0,0-1,0 1,0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29:39.580"/>
    </inkml:context>
    <inkml:brush xml:id="br0">
      <inkml:brushProperty name="width" value="0.035" units="cm"/>
      <inkml:brushProperty name="height" value="0.035" units="cm"/>
      <inkml:brushProperty name="color" value="#C71585"/>
    </inkml:brush>
  </inkml:definitions>
  <inkml:trace contextRef="#ctx0" brushRef="#br0">1 25,'0'-1,"0"-1,0 0,0 0,0-1,0 5,0 0,1 16,2-3,-1-2,-1-2,0-2,-1-1,0-4,1 1,-1-5,0 2,0 1,0-2,0-1,0 1,0 1,1-1,0 0,0-1,1 1,-2 0,2-1,-1 0,-1 0,4 0,-1 0,-2 0,3 0,2 0,-5 0,3 0,2 0,3-2,-7 2,4 0,4-1,4 0,-9 1,5-1,5 0,7 1,-13-1,6 1,-4-1,4-1,-9 1,4 0,-3 1,4-1,-6 1,3-1,-1-1,7 0,-7 0,0 2,0 0,-2 0,1 0,0 0,0 0,-1-1,1 0,-2 1,2-1,-1 1,0-1,2 2,-1-1,-1 0,0 0,-2-2,0 2,1 0,0 0,-3 0,2 0,-1-1,1 1,-1 0,0 0,2-1,-1 0,-1 2,1-1,0 0,-1 0,-1 0,2 0,-2 0,2 0,0 0,-2 0,2 0,-2 0,0 0,2 0,-1 0,-1 0,1 0,-1 0,-1 0,3 0,0 0,-1-1,-2-1,0 2,0-2,0-1,0 2,0 0,0-1,0 1,0-1,0 2,0-2,0 1,0-1,0 1,0 0,-1 0,1-2,0 1,0 0,0 1,0 0,-1 0,1-1,0 1,0 0,0 0,0-1,0 1,0 0,0-1,0 1,0 0,0-1,0 0,0 1,0 0,0-1,0 0,0 1,0-1,0 1,0 0,0-2,0 2,0 0,0-1,0 2,0-2,0 1,0-1,0 1,0 1,0-1,0-1,0 1,0 0,0 0,0 1,0-3,0 2,0 1,0-1,0-1,0 1,0 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0:48.803"/>
    </inkml:context>
    <inkml:brush xml:id="br0">
      <inkml:brushProperty name="width" value="0.035" units="cm"/>
      <inkml:brushProperty name="height" value="0.035" units="cm"/>
      <inkml:brushProperty name="color" value="#C71585"/>
    </inkml:brush>
  </inkml:definitions>
  <inkml:trace contextRef="#ctx0" brushRef="#br0">84 1,'-1'0,"0"0,-1 0,2 2,0-1,1 13,-1-2,0 0,0 1,0-7,0 1,0 8,0-15,0 14,0-1,0-12,0 6,-1-2,1 7,0-12,-1 6,2-1,-1 5,0-9,1 7,-1-2,0-5,0 2,1-1,0 1,-1-3,0 3,1-2,-3-4,2 2,0 0,0 1</inkml:trace>
  <inkml:trace contextRef="#ctx0" brushRef="#br0" timeOffset="1">7 132,'-2'0,"1"0,-1 0,1 0,1 1,0 0,2 1,10 13,-2-3,-1-1,-3-4,-3-3,-1-1,4 2,-6-4,4 2,-1 0,-1-2,0 0,2 0,-4-1,3-1,0-1,-2 1,0-1,3-3,-4 5,2-2,1-2,4-1,-7 4,3-2,1 1,3-6,-7 8,4-4,-1 1,5-3,-8 5,4-2,-1 3,2-3,-5 2,3 0,-3 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1:32.291"/>
    </inkml:context>
    <inkml:brush xml:id="br0">
      <inkml:brushProperty name="width" value="0.035" units="cm"/>
      <inkml:brushProperty name="height" value="0.035" units="cm"/>
      <inkml:brushProperty name="color" value="#C71585"/>
    </inkml:brush>
  </inkml:definitions>
  <inkml:trace contextRef="#ctx0" brushRef="#br0">111 53,'-1'-2,"0"1,-1-2,1 1,0 1,0 0,0 0,0 0,-1-2,-4-6,0 2,-1 0,-1 0,-1 3,5 2,0 2,-5-1,6 1,-3 2,-3 0,5-1,0 4,-3 2,6-6,-3 5,0 1,2-3,1 0,0 6,1-9,0 8,1 0,0-4,0-1,1 3,-2-6,3 5,1-2,-4-4,3 4,2-2,1-1,0-2,-6 1,3-1,0 0,2-4,-4 5,2-3,0 0,3-4,-5 6,2-2,0-1,1-3,-3 6,1-3,0-1,2-3,-4 6,2-2,-1 0,2-2,-2 4,1-2,-2 0,1-1,-1 4,1-3,-1 2,0 2,1-2,-6 2,5 0,0 0,0 0,1 3,0-1,-1-1,1 0,-2 2,2-1,-1 0,0 0,1 1,-1 1,0-1,1 1,-2 1,1 2,0-1,0 0,0 3,0 1,0-1,-1 0,0 2,0 0,1 0,-1 0,1 0,0 0,0 0,1 10,-1-12,0 2,0-1,0-5,0 9,0-4,1-3,0-3,-1-3,0 1,1-2,2 1,-2 0,0-3,1 0,-1 2,3-3,-8-2,3 2,11-1,-3-3,-6 5,3-3,1-2,-3 4,0 0,2-2,-4 4,3-4,-3 5</inkml:trace>
  <inkml:trace contextRef="#ctx0" brushRef="#br0" timeOffset="1">180 62,'0'-1,"-1"0,0 0,-1 0,2 0,-2 0,1 0,0 0,0 0,-1 0,-4-1,0-1,1 1,-1 0,1 1,-2 0,1 2,3 0,-1 0,-1 1,4-1,-1 1,-2 2,2-2,1 0,-1 3,1-3,2 1,0 2,-1-5,2 5,3-1,-3-2,0 2,3 0,-5-3,3 1,1 1,3 2,-7-5,3 2,2 2,2 1,-6-5,3 3,0 0,4 1,-4-1,-1-1,2 0,-4-1,2 0,-1 0,2-1,-3 1,1-1,0 1,0 1,-1-1,-1 0,1 1,-1-1,1 1,-1-1,1 2,-1-2,1 2,-1-1,0-1,0 1,0-2,0 1,0-1,0 1,-1-1,0 1,0-1,0 1,0-1,0 1,0 0,-1-1,1 1,-2-1,2 0,-1 1,0-1,-1 0,1 0,-3-1,0 1,-1-3,3 2,0 0,-3-1,4 0,-1 0,1 0,0 0,-2-2,2 2,2 0,0 0,0-1,1 0,1-1,0 1,2-3,2-4,3 0,-1 0,-4 4,1 2,3-5,-6 6,3-1,0-1,-2 2,-3 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11"/>
    </inkml:context>
    <inkml:brush xml:id="br0">
      <inkml:brushProperty name="width" value="0.035" units="cm"/>
      <inkml:brushProperty name="height" value="0.035" units="cm"/>
      <inkml:brushProperty name="color" value="#0FC1A8"/>
    </inkml:brush>
  </inkml:definitions>
  <inkml:trace contextRef="#ctx0" brushRef="#br0">1 4,'0'-1,"1"-1,1 5,-1 0,27 24,-2-3,-1-2,-12-11,-1 0,10 6,-17-13,23 17,-2-1,-13-10,1-2,-1 2,-5-3,7 7,-5-2,-5-5,-3-4,1 0,-2 0,2 0,-5-3,3 2,-2-1,0-1,1 0,-3 0,2 0,0 0,0 0,1 0</inkml:trace>
  <inkml:trace contextRef="#ctx0" brushRef="#br0" timeOffset="1">250 41,'-2'0,"0"0,-2 0,0 0,0 0,0 0,-1 0,0 2,2-1,-1 1,1-1,-1 1,-13 10,5 2,-1 0,-1 0,7-7,-2 3,-5 7,11-14,-6 7,-1 2,-4 5,9-12,-5 6,2-1,-1 3,5-8,-2 3,3-3,-3 1,4-4,-3 2,4-3,-2 1,6-1,-3-1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13"/>
    </inkml:context>
    <inkml:brush xml:id="br0">
      <inkml:brushProperty name="width" value="0.035" units="cm"/>
      <inkml:brushProperty name="height" value="0.035" units="cm"/>
      <inkml:brushProperty name="color" value="#0FC1A8"/>
    </inkml:brush>
  </inkml:definitions>
  <inkml:trace contextRef="#ctx0" brushRef="#br0">1 48,'0'-1,"0"-1,0-1,0 0,0 1,1 4,1-1,0 1,2 1,0 0,2 2,45 30,-11-7,-21-14,-7-7,14 10,-19-12,7 4,1 0,-8-4,-6-2,5 2,-5-4,0-1,0 1,-4 0,1 0,2 0,-3-2,2 3,0-1,-1-1,-1 2,3-2,0 0</inkml:trace>
  <inkml:trace contextRef="#ctx0" brushRef="#br0" timeOffset="1">162 2,'-5'-2,"3"2,-1 2,0-1,0 2,-1 2,-17 41,1-2,-1-7,11-17,1-5,1 0,0-1,0 1,3-8,2 0,0 1,0 0,0-5,2 0,0 0,0 0,3-4,0 0,2 0,-4 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15"/>
    </inkml:context>
    <inkml:brush xml:id="br0">
      <inkml:brushProperty name="width" value="0.035" units="cm"/>
      <inkml:brushProperty name="height" value="0.035" units="cm"/>
      <inkml:brushProperty name="color" value="#0FC1A8"/>
    </inkml:brush>
  </inkml:definitions>
  <inkml:trace contextRef="#ctx0" brushRef="#br0">123 9,'-2'0,"0"0,1-2,0 2,-3 0,2 0,-1 2,3-1,0 2,0 0,2 33,0-5,3-1,-1-4,1 1,-2-4,-1-12,1-3,1 4,-3-9,1 5,-1-5,-1 2,1-4,-1 2,0-4,0 1,-1 3,-3-3,2 0,2 0</inkml:trace>
  <inkml:trace contextRef="#ctx0" brushRef="#br0" timeOffset="1">196 3,'-1'0,"-3"0,2-2,0 2,-1 0,1 0,-2 0,4 2,0 1,0 0,0 1,0 1,0 1,7 45,-4-12,0-9,-2-14,-1-9,0 6,0-12,2 12,-1-4,0-4,-1-5,1 3,-1-3,0 1,0-1</inkml:trace>
  <inkml:trace contextRef="#ctx0" brushRef="#br0" timeOffset="2">0 108,'0'-3,"0"1,0-1,2 0,0 1,0 1,2-1,35 1,0 1,-20 0,-4-2,14 2,-21 0,11 0,5-1,-13 0,-4 0,9-2,-14 3,7-1,-1 1,-5 0,-2-2,-1-3,0 5,0 0</inkml:trace>
  <inkml:trace contextRef="#ctx0" brushRef="#br0" timeOffset="3">8 184,'1'-1,"1"-1,0 1,2-1,31-1,-3 0,-19 2,2 0,12-2,-17 3,4-1,-1 0,-4 2,0-1,2-2,6 2,-8 0,-1 0,6 0,-10 0,3-1,4-1,-5 1,-5 2,-1 1,1-2,-8 3,4-2,3-1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19"/>
    </inkml:context>
    <inkml:brush xml:id="br0">
      <inkml:brushProperty name="width" value="0.035" units="cm"/>
      <inkml:brushProperty name="height" value="0.035" units="cm"/>
      <inkml:brushProperty name="color" value="#0FC1A8"/>
    </inkml:brush>
  </inkml:definitions>
  <inkml:trace contextRef="#ctx0" brushRef="#br0">39 10,'0'-1,"0"-3,0 3,0 4,1 2,1-2,20 25,-1-5,-10-12,-5-2,3 1,-1-1,8 8,0-2,-2-1,-7-7,-2-3,4 4,-5-4,-4-4,3 3,-2-1,1-1,-2 0,1 0,2-1,-2 0,-1 0</inkml:trace>
  <inkml:trace contextRef="#ctx0" brushRef="#br0" timeOffset="1">1 227,'0'-1,"0"-1,0-1,0 1,0-2,1 0,1 1,20-18,1-1,1 0,-1 1,-11 10,0 0,0 0,-1 0,10-9,-6 6,-12 11,6-5,-4 1,4-2,-7 7,4-4,-3 4,0-1,-1 1,0 0,-3 3,1-2,-2 3,2 0,0-2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8"/>
    </inkml:context>
    <inkml:brush xml:id="br0">
      <inkml:brushProperty name="width" value="0.05" units="cm"/>
      <inkml:brushProperty name="height" value="0.05" units="cm"/>
      <inkml:brushProperty name="color" value="#008C3A"/>
    </inkml:brush>
  </inkml:definitions>
  <inkml:trace contextRef="#ctx0" brushRef="#br0">10726 4740 16383 0 0,'0'0'-16383'0'0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21"/>
    </inkml:context>
    <inkml:brush xml:id="br0">
      <inkml:brushProperty name="width" value="0.035" units="cm"/>
      <inkml:brushProperty name="height" value="0.035" units="cm"/>
      <inkml:brushProperty name="color" value="#0FC1A8"/>
    </inkml:brush>
  </inkml:definitions>
  <inkml:trace contextRef="#ctx0" brushRef="#br0">9 2,'0'-2,"0"4,1 2,16 27,1-4,1-4,0-3,0 1,-14-17,9 9,4 2,-9-7,-1-3,7 4,-1-1,-6-5,-3-2,-1 1,-4-2,2 1,-2 0,-3-3,-1 0,-1 1,2 0,-5-1,8 2</inkml:trace>
  <inkml:trace contextRef="#ctx0" brushRef="#br0" timeOffset="1">3 204,'-2'0,"2"-2,0 1,0-3,0 3,0-2,1 0,19-16,0 0,-1 1,-10 9,1-4,7-7,-12 13,5-7,2-3,-6 9,-1 4,2-7,-4 6,-1 2,3-1,-4 3,1 0,0 0,-2 4,0-3</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23"/>
    </inkml:context>
    <inkml:brush xml:id="br0">
      <inkml:brushProperty name="width" value="0.035" units="cm"/>
      <inkml:brushProperty name="height" value="0.035" units="cm"/>
      <inkml:brushProperty name="color" value="#0FC1A8"/>
    </inkml:brush>
  </inkml:definitions>
  <inkml:trace contextRef="#ctx0" brushRef="#br0">73 5,'-1'-1,"1"0,-1 1,0 0,0-1,1 0,0 0,0 2,0 0,0 1,0 0,0 1,5 26,-1-3,0-1,-2-12,-1-2,3 11,-4-21,3 18,-2-2,0-8,-1-5,0 5,0-9,0 4,0-2,0 2,0-4,0 2,-1-5,-1 3,1 0,2-2,-2 1,1 1,-1-1,1 1</inkml:trace>
  <inkml:trace contextRef="#ctx0" brushRef="#br0" timeOffset="1">3 117,'-2'0,"1"0,2 2,0-1,1 2,16 21,-2-3,-3-4,-6-8,-2-3,3 6,-7-10,1 1,2 1,-3-2,0-1,-1-1,0 0,1-1,0 1,-1-2,1 0,-1 2,0-1,1 0,0-1,-1 2,1-2,0 1,3-3,-4 4,2-2,1-1,3-2,-6 5,3-3,0 0,3-3,-5 5,2-2,0 0,1-3,-3 5,2-2,-1 1,1-2,-2 3,1-2,0 1,2-3,-1 2,-3 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2:42.025"/>
    </inkml:context>
    <inkml:brush xml:id="br0">
      <inkml:brushProperty name="width" value="0.035" units="cm"/>
      <inkml:brushProperty name="height" value="0.035" units="cm"/>
      <inkml:brushProperty name="color" value="#0FC1A8"/>
    </inkml:brush>
  </inkml:definitions>
  <inkml:trace contextRef="#ctx0" brushRef="#br0">5 27,'0'-2,"0"-2,0 3,-4 1,4 1,0 1,0 3,0-1,7 23,-2-6,0-4,-4-7,0-2,1-1,0-3,-2-3,0 0,0 2,0-5,0 1,4 0,-3 1,1 0,1 0,2 0,-3 0,2 0,1 0,-4 0,2 0,2 2,3 0,-6-2,3 1,1-1,5 0,-10 0,5 0,4 0,6 0,-12 0,6 0,0 0,8 0,-13 0,7 0,3-1,2 1,-11 0,6 0,-5 0,5 0,-8 0,4 0,-2 0,3 0,-5 0,2 0,-4 0,1 0,-1 0,0 0,0 0,0 0,-1 0,0 0,1-2,-1 2,0 0,0 0,1-2,0 2,-1 0,0 0,2 0,-2 0,0 0,0 0,1 0,-1 0,2 0,-1 0,-2 0,2 0,-2 0,1 0,3 0,-3-1,-1-1,0 1,0-1,0-2,0 2,0-1,0 1,0 0,0 1,0-1,0-1,0 1,0 0,0-1,0-1,0 3,0-1,0-1,0 1,0 0,0 1,0-1,0 0,0 0,0 1,0-1,0 0,0 1,0-1,0 0,0 1,0 0,0 0,0 1,0-1,0-2,-1 2,0 0,2-2,-1 0,0 1,0 1,0-3,0 2,0 0,0 1,0-1,0 0,0 2,0-3,0 3,0-2,0 2</inkml:trace>
  <inkml:trace contextRef="#ctx0" brushRef="#br0" timeOffset="1">748 13,'-3'-2,"-1"2,1 0,0 0,0 0,1 0,-3 0,3 0,-2 0,4 2,2 1,-2-1,0 1,0 1,13 21,-4-4,-2-6,-2-6,-3-2,-1-4,-1-1,-1 3,0-3,3-1,0 3,-1-2,1-2,0 1,-2 0,1-2,-1 1,4 0,-2 2,-1-2,3 0,-2 0,-2 0,4 0,-3 0,3 0,1 0,-2 0,2 0,5 0,-10 0,11 2,1-2,-5 0,0 1,6 1,-12-2,6 1,2 0,5 0,-13-1,7 1,3 0,6 1,-16-2,8 1,2-2,9 1,-17 0,8 0,-2 0,8 0,-14 0,7 0,0 0,6 0,-12 0,6 0,0 0,4 0,-10 0,4 0,-4-2,3 1,-5 0,2 1,-1 0,2 0,-3 0,1 0,0 0,-1 0,-1 0,1 0,-2 0,1 0,0 0,1 0,-1 0,1-1,-2-1,0 1,0-1,0 0,0 0,0 0,0 1,0-1,0 0,0 0,0 1,0-1,0-1,0-1,0 3,0-2,0 1,0-2,0 2,0 0,0-1,0 0,0 1,0-3,0 3,0 1,0-1,0 0,0 0,0 1,0-4,0 3,0 0,0 1,-1-1,0 0,1 0,-1 1,2-1,-1 0,0 1,0-1,0 0,0 1,0-1,0 0,0 0,0 1,0-1,0-1,0-1,0 1,0 1,0 0,0-1,0 2,0-1,0 0,0 1,0 0,0 0,0-1,0 0,0 1,0 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4:34.270"/>
    </inkml:context>
    <inkml:brush xml:id="br0">
      <inkml:brushProperty name="width" value="0.035" units="cm"/>
      <inkml:brushProperty name="height" value="0.035" units="cm"/>
      <inkml:brushProperty name="color" value="#0FC1A8"/>
    </inkml:brush>
  </inkml:definitions>
  <inkml:trace contextRef="#ctx0" brushRef="#br0">142 55,'-1'0,"-1"0,1 0,0-1,-1 0,1 1,-1-1,1-1,-1 0,-1 0,0-1,-16-13,1 4,9 6,2 4,-7-3,1 4,4 3,7-1,-3 0,0 3,-2 2,5-4,-2 2,2 3,-1 2,2-6,-1 3,2 2,0 3,0-6,0 2,3 0,-1 1,0-4,0 3,1-2,1 0,-2-2,5 3,-4-4,-1 0,1 0,0-2,0-1,0 1,0-1,0-1,1-1,-1 1,0 0,0-1,0-1,0 1,3-6,-3 4,1 0,-1 0,-1-1,1 1,0-2,1-5,-2 7,0-1,0-2,0 2,0 1,-2 3,1 2,-1 0,0 0,0 3,0-1,0 1,0 2,0-4,0 6,0 3,0-5,0 2,0 7,0-12,0 11,-2 5,1-10,1 4,-2 11,2-20,-1 19,0 3,0-12,1-2,1 11,-1-19,0 15,0 0,0-9,1-2,0 2,0-7,0 4,0-3,1 3,-2-6,1 4,1-4,-1 2,-1-3,1 1,0 0,0-1,0 1,1-3,2-1,-4 4,2-2,2-2,3-2,-6 5,2-3,2 0,2-3,-5 5,3-3,-1 2,1-4,-3 6,2-3,-1 0,1 0,-3 2,2-1,-3 3</inkml:trace>
  <inkml:trace contextRef="#ctx0" brushRef="#br0" timeOffset="1">194 85,'0'-1,"-2"0,1 0,-1 0,0 0,-1 0,1 1,-12 1,4 1,2 0,2 1,1 0,3-2,0 2,1-1,-1 0,1 3,0-3,2-2,0 4,2 1,-2-2,3 0,0 0,-1 1,1-1,1 0,0 0,0 1,0 0,0-3,5 5,-2-2,-1 1,-1-1,-2-2,-2 0,2 1,-3-2,-1 1,1 0,0-2,-2 1,0 2,1-2,-1 1,-2 0,1 2,1-2,-1-1,1 0,0 0,-2 1,3-2,-3 1,-1-1,-1-1,2 1,-1-2,4 2,-8-2,1-3,3 3,1 0,-4-3,6 5,-3-4,1-1,1 3,3 1,0-3,-1 3,0-1,1-1,3-3,-3 6,1-3,2-2,2-3,-3 4,1 0,1-3,-4 6,3-3,-2 1,3-3,-5 5,3-2,-1 3,1-2,-2 1,1-1,-2 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5:23.442"/>
    </inkml:context>
    <inkml:brush xml:id="br0">
      <inkml:brushProperty name="width" value="0.035" units="cm"/>
      <inkml:brushProperty name="height" value="0.035" units="cm"/>
      <inkml:brushProperty name="color" value="#C71585"/>
    </inkml:brush>
  </inkml:definitions>
  <inkml:trace contextRef="#ctx0" brushRef="#br0">14 147,'-3'-5,"-1"0,1-1,0 1,3 1,1-1,4 5,-1 0,2 0,57 5,-6-5,-1 0,1 0,1-5,2 5,-29 0,0 0,19-4,-37 3,18-2,23 1,26-2,-56 3,27-2,20-4,30-1,-62 5,30-2,-68 0,46-2,-36 4,18-2,-30 0,20 2,-12 1,6-1,-6-3,0-2,-4 5,2-2,-9 5,5-3,0 1,0 0,-2-6,1 3,-3 5,0 0,2 0,0 0,-4 0,1 0,4 0,-1 0,-1 0,1 0,-4 0,5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15"/>
    </inkml:context>
    <inkml:brush xml:id="br0">
      <inkml:brushProperty name="width" value="0.035" units="cm"/>
      <inkml:brushProperty name="height" value="0.035" units="cm"/>
      <inkml:brushProperty name="color" value="#C71585"/>
    </inkml:brush>
  </inkml:definitions>
  <inkml:trace contextRef="#ctx0" brushRef="#br0">0 22,'0'-3,"0"1,1 4,16 11,1 0,0 2,1-1,-10-6,0-1,7 4,-16-10,15 12,0 0,-14-13,6 6,0-1,5 6,-11-10,5 5,0 0,4 4,-5-5,0-1,-1 0,-4-2,3 1,-3-1,1-2,-2 1,-2 2,3-2,-1 0,1-1</inkml:trace>
  <inkml:trace contextRef="#ctx0" brushRef="#br0" timeOffset="1">24 197,'0'-2,"0"-1,0 1,1 0,1-1,-1-1,3-3,-1 2,33-38,-7 7,-15 18,-4 7,9-11,-16 19,9-10,-3 5,-5 4,-2 0,1 0,-3 4,2-1,-1 0,-1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17"/>
    </inkml:context>
    <inkml:brush xml:id="br0">
      <inkml:brushProperty name="width" value="0.035" units="cm"/>
      <inkml:brushProperty name="height" value="0.035" units="cm"/>
      <inkml:brushProperty name="color" value="#C71585"/>
    </inkml:brush>
  </inkml:definitions>
  <inkml:trace contextRef="#ctx0" brushRef="#br0">14 7,'-2'-2,"-1"1,1-1,2 1,-2 1,2 1,0 1,2-1,14 22,0-1,3 0,-1 0,-8-12,0 1,8 8,-14-16,17 18,-5-7,-10-9,4 4,-4-1,4 1,-7-5,4 3,-4-6,0 2,-2-2,1 0,-1 0,0 1,-6-6,5 4</inkml:trace>
  <inkml:trace contextRef="#ctx0" brushRef="#br0" timeOffset="1">7 262,'-2'-2,"-1"-1,1 2,2-3,0 1,1-1,0-2,2 0,24-32,-1 5,-13 16,-3 5,12-13,-21 24,18-19,-1 2,-10 9,-1 3,4-4,-11 10,5-5,-3 3,1 0,-3 1,2 0,-2 1,1-1,-1 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31"/>
    </inkml:context>
    <inkml:brush xml:id="br0">
      <inkml:brushProperty name="width" value="0.035" units="cm"/>
      <inkml:brushProperty name="height" value="0.035" units="cm"/>
      <inkml:brushProperty name="color" value="#C71585"/>
    </inkml:brush>
  </inkml:definitions>
  <inkml:trace contextRef="#ctx0" brushRef="#br0">157 2,'-3'-1,"2"1,-3 0,3 0,-3 0,4 3,0 0,0 1,0 2,3 45,-1-5,0-5,-2-5,0-7,-1-12,0-11,0 13,0-8,0-8,0 4,0-4,0 4,1-5,-1 3,1-3,0-2</inkml:trace>
  <inkml:trace contextRef="#ctx0" brushRef="#br0" timeOffset="1">223 42,'-3'-4,"1"4,1 2,1 1,0 1,0 1,4 35,1-5,0-3,-2-5,1-2,-1-3,-2-5,-1-1,-2-4,-1-2,3-10,-3 11,3-11</inkml:trace>
  <inkml:trace contextRef="#ctx0" brushRef="#br0" timeOffset="2">1 139,'0'-2,"0"0,0 1,1-2,0 3,1-1,1 1,1-1,2-1,42-1,-26 2,-1 0,1-1,-2-1,0 2,0 0,-1 1,-3 0,0 1,0 0,0 0,-3-1,-1 1,-3 0,7 1,-7 0,-9-2</inkml:trace>
  <inkml:trace contextRef="#ctx0" brushRef="#br0" timeOffset="3">46 213,'0'-2,"0"-1,0 2,2 1,2 0,0 0,1 0,40 0,-13 1,-24-1,28 2,-2 1,-1-2,-13 0,-14-1,17 0,-23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35"/>
    </inkml:context>
    <inkml:brush xml:id="br0">
      <inkml:brushProperty name="width" value="0.035" units="cm"/>
      <inkml:brushProperty name="height" value="0.035" units="cm"/>
      <inkml:brushProperty name="color" value="#C71585"/>
    </inkml:brush>
  </inkml:definitions>
  <inkml:trace contextRef="#ctx0" brushRef="#br0">3 8,'0'-1,"-2"2,3 0,0 1,2 1,1 0,0 1,37 29,-6-4,-2-4,-18-14,-2 0,3 1,-7-5,3 3,-3-4,2 2,-4-3,1 2,-3-4,0 1,-1-2,0 1,-3-2,1 0,-1-1,-3 1,1 0,-1 0,0-1,2 0</inkml:trace>
  <inkml:trace contextRef="#ctx0" brushRef="#br0" timeOffset="1">48 226,'-1'-1,"1"-1,0-1,1 1,1-3,2 1,0-2,38-38,-9 11,-29 29,27-26,-3 4,-6 4,-7 8,-13 12,10-9,-6 5,-5 4,3-1,-5 2,2-1,0 1,0 0,0 2,0-1,-1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47"/>
    </inkml:context>
    <inkml:brush xml:id="br0">
      <inkml:brushProperty name="width" value="0.035" units="cm"/>
      <inkml:brushProperty name="height" value="0.035" units="cm"/>
      <inkml:brushProperty name="color" value="#C71585"/>
    </inkml:brush>
  </inkml:definitions>
  <inkml:trace contextRef="#ctx0" brushRef="#br0">9 46,'0'-2,"-1"1,0-1,-1 1,0 0,-1-1,4 5,0-2,2 2,0 0,1 1,38 31,-7-6,-18-15,-5-3,12 13,-20-20,10 12,1 0,-8-8,-4-4,3 4,-6-8,2 4,0-1,-1-1,-2-2,1 1,0-1</inkml:trace>
  <inkml:trace contextRef="#ctx0" brushRef="#br0" timeOffset="1">7 227,'0'-3,"0"2,0-2,0 2,0-2,0 0,0-2,2 2,21-30,-1 6,-10 13,1 3,-1 1,-1-2,0 0,-1 3,-1 1,2-2,-1 0,-3 4,-2 0,2-1,0 0,-3 2,4-2,-5 1,-2 3,0 2,-1 0,0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89"/>
    </inkml:context>
    <inkml:brush xml:id="br0">
      <inkml:brushProperty name="width" value="0.05" units="cm"/>
      <inkml:brushProperty name="height" value="0.05" units="cm"/>
      <inkml:brushProperty name="color" value="#008C3A"/>
    </inkml:brush>
  </inkml:definitions>
  <inkml:trace contextRef="#ctx0" brushRef="#br0">7269 4646 16383 0 0,'0'3'0'0'0,"0"1"0"0"0,0 0 0 0 0,0-1 0 0 0,0 2 0 0 0,0-2 0 0 0,0 0 0 0 0,-13 2 0 0 0,13-1 0 0 0,0 0 0 0 0,0-1 0 0 0,-7 1 0 0 0,7 0 0 0 0,0 0 0 0 0,0-1 0 0 0,0 2 0 0 0,0-2 0 0 0,0 0 0 0 0,0 2 0 0 0,0-2 0 0 0,0 2 0 0 0,0-2 0 0 0,0 0 0 0 0,0 2 0 0 0,0-2 0 0 0,0 1 0 0 0,7-4 0 0 0,-7 4 0 0 0,6-4 0 0 0,-6 3 0 0 0,7-3 0 0 0,-2 0 0 0 0,-5 0-16383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49"/>
    </inkml:context>
    <inkml:brush xml:id="br0">
      <inkml:brushProperty name="width" value="0.035" units="cm"/>
      <inkml:brushProperty name="height" value="0.035" units="cm"/>
      <inkml:brushProperty name="color" value="#C71585"/>
    </inkml:brush>
  </inkml:definitions>
  <inkml:trace contextRef="#ctx0" brushRef="#br0">9 14,'-2'-1,"-1"0,1-2,2 2,0-1,0 0,0 0,0 1,0 2,0 9,0-1,-2 1,3-2,0 0,0-1,-1-2,1-2,1 1,-1-2,-1 1,2-1,1-1,-1 0,2-2,-1 2,2 1,-5-2,7 1,4 0,-5 0,1-1,4 1,-8-1,15 2,0-1,-15-1,8 0,-1 1,15-1,-23 0,11 0,0 1,8-1,-19 0,10 0,0-1,7 0,-16 1,8-1,-2 1,10-2,-10 2,0 0,3-1,-9 1,5 0,1 0,3-1,-8 1,5-1,-5 1,3-1,-4 1,2-1,0 2,1-1,-3 1,1-1,-2 0,2 0,-2 0,1 0,-3 0,2 0,-2 0,1 0,1 0,0 0,-1 0,1 0,-1 0,1 0,1 0,-1 0,-2 0,0 0,1 1,0-1,2 0,-3-1,0-2,0 2,0 1,0 0,0-2,0-1,0 2,0 0,0 0,0 0,0-1,0 1,0 0,0 0,0-2,0 2,0 0,0 0,0-1,0 1,0 0,0-2,-1-1,1 2,0 0,0 1,0-1,0 0,0 1,0 0,0 0,0-1,0 0,0 1,0-1,0 1,0-1,0 0,0 1,0 0,0-1,0 1,0 0,0 0,0 0,0 0,0-1,0 1,0 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50"/>
    </inkml:context>
    <inkml:brush xml:id="br0">
      <inkml:brushProperty name="width" value="0.035" units="cm"/>
      <inkml:brushProperty name="height" value="0.035" units="cm"/>
      <inkml:brushProperty name="color" value="#C71585"/>
    </inkml:brush>
  </inkml:definitions>
  <inkml:trace contextRef="#ctx0" brushRef="#br0">1 25,'0'-1,"0"-1,0 0,0 0,0-1,0 5,0 0,1 16,2-3,-1-2,-1-2,0-2,-1-1,0-4,1 1,-1-5,0 2,0 1,0-2,0-1,0 1,0 1,1-1,0 0,0-1,1 1,-2 0,2-1,-1 0,-1 0,4 0,-1 0,-2 0,3 0,2 0,-5 0,3 0,2 0,3-2,-7 2,4 0,4-1,4 0,-9 1,5-1,5 0,7 1,-13-1,6 1,-4-1,4-1,-9 1,4 0,-3 1,4-1,-6 1,3-1,-1-1,7 0,-7 0,0 2,0 0,-2 0,1 0,0 0,0 0,-1-1,1 0,-2 1,2-1,-1 1,0-1,2 2,-1-1,-1 0,0 0,-2-2,0 2,1 0,0 0,-3 0,2 0,-1-1,1 1,-1 0,0 0,2-1,-1 0,-1 2,1-1,0 0,-1 0,-1 0,2 0,-2 0,2 0,0 0,-2 0,2 0,-2 0,0 0,2 0,-1 0,-1 0,1 0,-1 0,-1 0,3 0,0 0,-1-1,-2-1,0 2,0-2,0-1,0 2,0 0,0-1,0 1,0-1,0 2,0-2,0 1,0-1,0 1,0 0,-1 0,1-2,0 1,0 0,0 1,0 0,-1 0,1-1,0 1,0 0,0 0,0-1,0 1,0 0,0-1,0 1,0 0,0-1,0 0,0 1,0 0,0-1,0 0,0 1,0-1,0 1,0 0,0-2,0 2,0 0,0-1,0 2,0-2,0 1,0-1,0 1,0 1,0-1,0-1,0 1,0 0,0 0,0 1,0-3,0 2,0 1,0-1,0-1,0 1,0 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62"/>
    </inkml:context>
    <inkml:brush xml:id="br0">
      <inkml:brushProperty name="width" value="0.035" units="cm"/>
      <inkml:brushProperty name="height" value="0.035" units="cm"/>
      <inkml:brushProperty name="color" value="#C71585"/>
    </inkml:brush>
  </inkml:definitions>
  <inkml:trace contextRef="#ctx0" brushRef="#br0">84 1,'-1'0,"0"0,-1 0,2 2,0-1,1 13,-1-2,0 0,0 1,0-7,0 1,0 8,0-15,0 14,0-1,0-12,0 6,-1-2,1 7,0-12,-1 6,2-1,-1 5,0-9,1 7,-1-2,0-5,0 2,1-1,0 1,-1-3,0 3,1-2,-3-4,2 2,0 0,0 1</inkml:trace>
  <inkml:trace contextRef="#ctx0" brushRef="#br0" timeOffset="1">7 132,'-2'0,"1"0,-1 0,1 0,1 1,0 0,2 1,10 13,-2-3,-1-1,-3-4,-3-3,-1-1,4 2,-6-4,4 2,-1 0,-1-2,0 0,2 0,-4-1,3-1,0-1,-2 1,0-1,3-3,-4 5,2-2,1-2,4-1,-7 4,3-2,1 1,3-6,-7 8,4-4,-1 1,5-3,-8 5,4-2,-1 3,2-3,-5 2,3 0,-3 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6:28.664"/>
    </inkml:context>
    <inkml:brush xml:id="br0">
      <inkml:brushProperty name="width" value="0.035" units="cm"/>
      <inkml:brushProperty name="height" value="0.035" units="cm"/>
      <inkml:brushProperty name="color" value="#C71585"/>
    </inkml:brush>
  </inkml:definitions>
  <inkml:trace contextRef="#ctx0" brushRef="#br0">111 53,'-1'-2,"0"1,-1-2,1 1,0 1,0 0,0 0,0 0,-1-2,-4-6,0 2,-1 0,-1 0,-1 3,5 2,0 2,-5-1,6 1,-3 2,-3 0,5-1,0 4,-3 2,6-6,-3 5,0 1,2-3,1 0,0 6,1-9,0 8,1 0,0-4,0-1,1 3,-2-6,3 5,1-2,-4-4,3 4,2-2,1-1,0-2,-6 1,3-1,0 0,2-4,-4 5,2-3,0 0,3-4,-5 6,2-2,0-1,1-3,-3 6,1-3,0-1,2-3,-4 6,2-2,-1 0,2-2,-2 4,1-2,-2 0,1-1,-1 4,1-3,-1 2,0 2,1-2,-6 2,5 0,0 0,0 0,1 3,0-1,-1-1,1 0,-2 2,2-1,-1 0,0 0,1 1,-1 1,0-1,1 1,-2 1,1 2,0-1,0 0,0 3,0 1,0-1,-1 0,0 2,0 0,1 0,-1 0,1 0,0 0,0 0,1 10,-1-12,0 2,0-1,0-5,0 9,0-4,1-3,0-3,-1-3,0 1,1-2,2 1,-2 0,0-3,1 0,-1 2,3-3,-8-2,3 2,11-1,-3-3,-6 5,3-3,1-2,-3 4,0 0,2-2,-4 4,3-4,-3 5</inkml:trace>
  <inkml:trace contextRef="#ctx0" brushRef="#br0" timeOffset="1">180 62,'0'-1,"-1"0,0 0,-1 0,2 0,-2 0,1 0,0 0,0 0,-1 0,-4-1,0-1,1 1,-1 0,1 1,-2 0,1 2,3 0,-1 0,-1 1,4-1,-1 1,-2 2,2-2,1 0,-1 3,1-3,2 1,0 2,-1-5,2 5,3-1,-3-2,0 2,3 0,-5-3,3 1,1 1,3 2,-7-5,3 2,2 2,2 1,-6-5,3 3,0 0,4 1,-4-1,-1-1,2 0,-4-1,2 0,-1 0,2-1,-3 1,1-1,0 1,0 1,-1-1,-1 0,1 1,-1-1,1 1,-1-1,1 2,-1-2,1 2,-1-1,0-1,0 1,0-2,0 1,0-1,0 1,-1-1,0 1,0-1,0 1,0-1,0 1,0 0,-1-1,1 1,-2-1,2 0,-1 1,0-1,-1 0,1 0,-3-1,0 1,-1-3,3 2,0 0,-3-1,4 0,-1 0,1 0,0 0,-2-2,2 2,2 0,0 0,0-1,1 0,1-1,0 1,2-3,2-4,3 0,-1 0,-4 4,1 2,3-5,-6 6,3-1,0-1,-2 2,-3 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37:02.854"/>
    </inkml:context>
    <inkml:brush xml:id="br0">
      <inkml:brushProperty name="width" value="0.035" units="cm"/>
      <inkml:brushProperty name="height" value="0.035" units="cm"/>
      <inkml:brushProperty name="color" value="#0FC1A8"/>
    </inkml:brush>
  </inkml:definitions>
  <inkml:trace contextRef="#ctx0" brushRef="#br0">1 1,'0'6,"0"-1,0 1,13 57,-3-2,-2 3,-4-32,-3 2,3 35,0-16,-3-37,1 19,1-3,0 14,-2-26,2 14,-1-1,0 10,-1-20,1 10,-2-8,0 5,1-10,0 5,0-14,-1 6,0-6,0 3,1-11,-1 1,0 0,0 0,0-6,0 1,0 0,0 0,0-4,0 3,0-1,0 0,-3 6,3-6,0 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50"/>
    </inkml:context>
    <inkml:brush xml:id="br0">
      <inkml:brushProperty name="width" value="0.035" units="cm"/>
      <inkml:brushProperty name="height" value="0.035" units="cm"/>
    </inkml:brush>
  </inkml:definitions>
  <inkml:trace contextRef="#ctx0" brushRef="#br0">150 45,'-4'0,"2"0,0 3,2-1,0 3,9 34,-2-5,-2-5,0 0,-3-15,0-4,2 12,-3-19,2 10,-1 0,2 7,-4-17,3 10,-2-3,3 6,-3-13,1 6,0-2,1 4,-3-8,2 3,-1-5,4 5,-4-5,2 3,-3-3,2 0,-2-1,0-1,0 1</inkml:trace>
  <inkml:trace contextRef="#ctx0" brushRef="#br0" timeOffset="1">216 0,'0'1,"0"4,0-2,0 1,2 1,11 41,-4-6,-1-3,0 0,0-1,-5-17,0 1,4 17,-7-37,3 19,1-3,1 10,-5-24,3 12,-2-6,0 6,-1-13,0 6,1-7,-1 4,0-3,0 1,0-3,0 2,0-3,0 1,-2-3,1 2,1 2</inkml:trace>
  <inkml:trace contextRef="#ctx0" brushRef="#br0" timeOffset="2">5 165,'-1'0,"-1"0,0-1,2-1,1 1,2 1,0 0,1 0,1 0,2 0,50 0,-11-2,-23 1,-8 0,15 1,-3 0,-26 0,19-1,-3 0,-9 0,-8 0,5 0,-5 1,3-1,-4 0,2 0,-5 2,4-1</inkml:trace>
  <inkml:trace contextRef="#ctx0" brushRef="#br0" timeOffset="3">62 249,'0'-2,"0"-1,0 0,0 2,4 0,21 2,-1 0,3-1,-3 0,3-1,-14 0,2-1,13-1,-2 0,-3 0,-11 1,-5 2,4 0,-10 0,6-1,-3 1,-2 0,-2-2,1 2,-1 0,0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54"/>
    </inkml:context>
    <inkml:brush xml:id="br0">
      <inkml:brushProperty name="width" value="0.035" units="cm"/>
      <inkml:brushProperty name="height" value="0.035" units="cm"/>
    </inkml:brush>
  </inkml:definitions>
  <inkml:trace contextRef="#ctx0" brushRef="#br0">37 1,'0'4,"0"-1,1 0,18 21,-2-2,-1-1,-8-11,0-1,10 13,-3 0,-8-10,1-4,4 10,-9-13,4 3,0 3,-4-6,-2-3,1 1,-2-3,1 2,0-2,-3-2,2 2</inkml:trace>
  <inkml:trace contextRef="#ctx0" brushRef="#br0" timeOffset="1">2 220,'-2'0,"2"-1,0-1,0 0,1-1,2 0,0 0,-1-2,2 1,34-31,-6 4,-5 3,-13 14,-4 5,-1 0,2-2,-1 1,-3 4,-2 0,2 0,-1 0,-6 6,2-3,-2 3,1-1,0 0,-2 3,1-2,-3 3,3 2,-1-4,1-1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56"/>
    </inkml:context>
    <inkml:brush xml:id="br0">
      <inkml:brushProperty name="width" value="0.035" units="cm"/>
      <inkml:brushProperty name="height" value="0.035" units="cm"/>
    </inkml:brush>
  </inkml:definitions>
  <inkml:trace contextRef="#ctx0" brushRef="#br0">6 17,'-2'-2,"0"2,0 2,5 0,-1 1,0 0,33 27,-5-2,-14-14,-1-1,-2 1,0-4,-3-1,4 4,7 7,-16-15,4 6,2 2,-8-9,-1 0,0 1,0-4,-2-1,1 1,-1 0,-2-3,2 2</inkml:trace>
  <inkml:trace contextRef="#ctx0" brushRef="#br0" timeOffset="1">21 249,'-4'0,"2"0,0 0,-2 0,2 0,2-2,0 1,0-3,2 1,0-2,-1 0,0 3,1-2,34-38,-4 4,-5 6,-12 16,-5 3,12-11,-4 5,-3 4,-3 4,-5 6,-6 3,3-3,-2 4,0 2,-2 1,0-1,-2 1,2 2,0-3,2 3,-2-4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58"/>
    </inkml:context>
    <inkml:brush xml:id="br0">
      <inkml:brushProperty name="width" value="0.035" units="cm"/>
      <inkml:brushProperty name="height" value="0.035" units="cm"/>
    </inkml:brush>
  </inkml:definitions>
  <inkml:trace contextRef="#ctx0" brushRef="#br0">140 39,'-2'-1,"1"0,-2 1,1-1,0 0,-1 0,2 1,-1-2,0 1,1 1,-1-2,0 0,0 0,-13-7,1 2,7 3,2 4,-8-3,2 2,6 1,1 0,0 0,0 1,0 0,-1 0,1 0,1 1,-4 3,4-3,1 3,1-2,-1 1,0 0,2 1,0 0,0 2,0-2,2 2,-2-1,3 0,-1 5,-1-7,0 1,1 2,0-3,-1-2,3 3,-3-3,3 0,2 1,-3-1,-1-1,5 2,0-2,-1-1,-4 0,2-1,2-3,-3 3,0-1,2-1,-5 3,3-4,1 0,-2 2,-1-2,2-3,-3 6,4-6,1-1,-3 4,0 1,1-3,-3 5,3-3,-1 1,-1 1,-1 0,1 1,-1 1,1-2,-1 2,0 0,0 0,0 1,-1 0,0-1,0 3,1-1,0-2,0 3,1 1,-1-3,0 0,0 2,0 1,0-2,0 1,-1 2,0 1,1-4,-1 8,0-1,0-6,0 3,1 1,-1 3,0-5,1 2,0 2,-2 2,1-5,1 2,-1 1,0 1,0-3,0 2,1 1,0-1,0-1,-1 0,2-1,-2 0,0-1,1 5,0-7,0 0,0 1,0-4,2 3,-2-2,0-2,0 1,1-1,0-1,0 1,-1-1,1 0,-1 0,1 0,0-2,0 0,-1 0,13 0,-2-2,-7 4,5-5,1-3,-4 4,-1 1,4-3,-7 5,4-4,0 0,-3 3,-2 1,1-2,-2 4,1-1,-1 1</inkml:trace>
  <inkml:trace contextRef="#ctx0" brushRef="#br0" timeOffset="1">207 105,'0'-1,"-2"0,0-1,0 1,1 0,-1 0,-6-5,1 0,-1 3,1 2,2 2,3 1,-1 1,2 0,1 0,0-1,-2-1,2 3,-1 0,0-1,0 1,0-2,1-1,0 2,-1-2,2 2,-1-1,0 0,0-2,0 2,0-1,1-1,-1 0,3 6,-3-6,2 3,2-1,-3 0,1 0,1-1,-3-1,3 0,0-1,-2 0,2 0,1-1,-4 1,4-2,1-1,-3 2,2-2,-1 1,-2 2,2-2,-3 1,2-2,-2 4,2-4,-2 1,0 2,0-1,1 0,0 0,-1 1,0-1,1 2,-1-1,0 1,0-1,1 1,-1-1,0 4,0-1,0 0,0-2,0 1,1-1,-1 1,0-1,0 1,0 0,1 1,-1-1,1 1,-1 0,2 4,-1-3,-2 0,3 3,-1 1,1 1,0-4,0 3,0-2,-2-1,3 3,-1-5,0 0,0 0,-2-2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60"/>
    </inkml:context>
    <inkml:brush xml:id="br0">
      <inkml:brushProperty name="width" value="0.035" units="cm"/>
      <inkml:brushProperty name="height" value="0.035" units="cm"/>
    </inkml:brush>
  </inkml:definitions>
  <inkml:trace contextRef="#ctx0" brushRef="#br0">90 88,'-1'-1,"0"0,0 0,-1 0,1-1,-1 1,0-1,1 1,-1-1,-5-5,-2 2,2 2,0 1,0 1,3 0,1 2,-3 0,6-1,-5 3,0 1,2-2,0 1,-1 4,4-6,-4 5,2 2,1-4,1 0,0 4,1-7,0 7,1 1,-1-5,2-1,2 3,-5-6,5 4,-1 0,-1-2,-1-1,2 1,-1-1,-1-1,2 0,-2 0,0-1,3-1,-4 2,4-2,2-1,-7 3</inkml:trace>
  <inkml:trace contextRef="#ctx0" brushRef="#br0" timeOffset="1">161 69,'-1'-2,"0"1,-1 0,0 0,1-1,-1 2,0-1,0 0,-1 0,-5-1,2 2,2 1,1 0,-2 1,1 1,0 1,-2 2,1 0,2-3,2 1,-2 3,3-7,-1 4,0 0,1 2,0-5,0 3,0 0,1 3,-1-6,0 2,2 0,-1 1,-1-2,1 1,0-1,0-1,0 0,-1 0,2 1,-1-1,0 0,-1 0,2 0,-1 0,0-1,0 0,0 1,1-1,-1 0,0 0,2 0,-1-1,0 1,0-1,2 0,1-1,-2 1,1-1,2-1,-6 3</inkml:trace>
  <inkml:trace contextRef="#ctx0" brushRef="#br0" timeOffset="2">160 155,'-1'0,"0"0,1 0,2 0,1-2,14-1,-6 0,0 0,-4 0,-1-1,-1-1,-1 1,-2 1,-1 0,0-3,-1 5,1-2,-1 3,1-6,-1 5,0-5,-1 2,0 4,1-2,-1 0,-1 0,1 2,1-1,-2 0,0-1,2 2,-3-2,2 1,0 1,1 0,-2-1,1 1,0 0,1 0,-2 0,-1 0,2 0,-3 2,1 0,1-1,-1 1,1 0,-2 3,2-3,-1 2,1-1,-3 3,3-4,-2 2,2 2,-1-1,1-2,0 1,3-1,-1 0,0 0,0-1,1 0,1 1,-2 0,2 0,0-1,0 0,-1 1,1-1,0 0,1-1,-1 0,0 0,-1 0,1 0,0-1,-1 1,1-1,-1 0,1 1,0 0,0-1,-1 1,1-1,2 0,-3 0,1 0,0 0,-1 0,0 0,1-1,2 0,-3 1,1-2,2-1,-1 1,-3 2</inkml:trace>
  <inkml:trace contextRef="#ctx0" brushRef="#br0" timeOffset="3">284 86,'-2'-1,"0"1,0 0,1 0,0 0,-1 0,1 1,0 0,0 0,1 1,-2 1,2 21,0-3,2-2,-2 0,3-1,-2-9,0 0,1 4,-2-9,2 4,-1 0,1 1,-1-5,0 3,-1-3,0 2,0-4,0 1,0-1,0-2,0 1,0 1,0-2,-1-2,0 1,0 0,0-1,0 1,1 1</inkml:trace>
  <inkml:trace contextRef="#ctx0" brushRef="#br0" timeOffset="4">240 118,'0'-1,"0"-1,1 2,-1-3,2 1,-1 0,0 0,1 1,13-5,-3 1,-2 2,0 3,-1 2,-5-1,-1 1,1 0,-2 0,3 2,-5-4,3 2,-3-2,1 3,-1-3,1 2,-1-1,0 0,0-1,0 2,0-2,-1 1,1-1,0 1,-1 0,-1 1,1-1,1 0,-3-1,-1 2,3-1,-1-1,-2 2,-1-1,3-1,-1 2,0-2,0 0,1 0,-1 0,2 0,-2 0,2 0,0 0,1 0,-2 0,2 0,-1 0,1 0,-1 0,1-2,0 2</inkml:trace>
  <inkml:trace contextRef="#ctx0" brushRef="#br0" timeOffset="5">368 0,'0'0,"-3"0,2 0,-1 0,0 1,1 0,0 0,-1 14,2 0,1-2,-1 2,0-8,1 2,-1 7,0-15,0 12,0-1,0-6,0-1,0 2,0-7,-1 5,1-1,0-2,0 0,0 1,0-3,0 1,0 0,1 1,-1-2,0 1,0-1,0 1,0-1,1 1,-1-1</inkml:trace>
  <inkml:trace contextRef="#ctx0" brushRef="#br0" timeOffset="6">327 77,'-1'0,"-1"0,1 0,-1 0,0-1,1 1,-1 0,0 0,2 0,0 0,1-1,1 1,0-1,1 1,25 1,-6 0,-4-1,-9 0,-3 1,5 0,-9-1,4 0,-6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0"/>
    </inkml:context>
    <inkml:brush xml:id="br0">
      <inkml:brushProperty name="width" value="0.05" units="cm"/>
      <inkml:brushProperty name="height" value="0.05" units="cm"/>
      <inkml:brushProperty name="color" value="#008C3A"/>
    </inkml:brush>
  </inkml:definitions>
  <inkml:trace contextRef="#ctx0" brushRef="#br0">7431 4640 16383 0 0,'0'3'0'0'0,"0"1"0"0"0,0-1 0 0 0,0 0 0 0 0,0 0 0 0 0,0 0 0 0 0,0 1 0 0 0,0-1 0 0 0,0 1 0 0 0,0-1 0 0 0,0 1 0 0 0,0-1 0 0 0,0-1 0 0 0,0 2 0 0 0,0-1 0 0 0,0 1 0 0 0,0-1 0 0 0,0 0 0 0 0,0 1 0 0 0,0-1 0 0 0,0 0 0 0 0,0 0 0 0 0,0 0 0 0 0,0 1 0 0 0,0-1 0 0 0,0 1 0 0 0,0-1 0 0 0,0 1 0 0 0,0-2 0 0 0,0 1 0 0 0,0 1 0 0 0,0-1 0 0 0,25-3 0 0 0,-25 0-16383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67"/>
    </inkml:context>
    <inkml:brush xml:id="br0">
      <inkml:brushProperty name="width" value="0.035" units="cm"/>
      <inkml:brushProperty name="height" value="0.035" units="cm"/>
    </inkml:brush>
  </inkml:definitions>
  <inkml:trace contextRef="#ctx0" brushRef="#br0">14 19,'-2'0,"-1"0,1-1,0 1,0-3,2 2,-1 1,-1-3,2 4,0 2,4 16,-1-2,-3-4,0-1,2-4,0 0,0-2,-1-3,-1-2,3 1,-2-2,0 1,-1 1,0-2,0 0,-1 0,0 0,5 0,3 0,-3 0,0 0,4 0,-5 0,1 0,7 0,0 0,-3 0,-4 1,2 0,2 0,1 0,-2-1,0 1,5-1,-2 2,0-2,0 1,1 0,-1-1,2 1,0 0,0-1,-3 1,5 0,7 0,-4-1,-3 0,-7 0,0 2,5-2,-8 0,2 2,4-2,-6 0,-1 0,4 0,-5 0,2 0,1 0,-3 0,1-2,-1 1,-2 2,0-1,3-2,1 1,-3 0,-1 2,1-1,3-2,-5 1,0 0,0 1,-1-2,1 2,3-2,-2 2,-2-1,2 0,0 0,0-1,-1-1,0 3,1-2,-2-1,0-1,2 2,-3-3,2 1,0 0,0 1,0-1,-1-2,2 3,-1-2,0-1,1 2,0 1,0-1,-2-1,2 0,0 3,0-2,0 2,-1-2,0 2,1-1,0 2,0-2,0 1,0 0,0 1,0-1,0 1,0 0,0 0,0 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68"/>
    </inkml:context>
    <inkml:brush xml:id="br0">
      <inkml:brushProperty name="width" value="0.035" units="cm"/>
      <inkml:brushProperty name="height" value="0.035" units="cm"/>
    </inkml:brush>
  </inkml:definitions>
  <inkml:trace contextRef="#ctx0" brushRef="#br0">0 10,'0'-2,"0"1,0-2,0 0,0 4,0 2,0 0,11 21,-3-5,-1-4,-2-1,0-4,-3-4,-2-3,1 0,0-2,-1 2,2-3,-2 2,0-2,0 1,0-2,1 1,1 0,0 0,1 0,-2 0,4 0,0 0,0 0,-1 0,4 0,-2 0,3 0,-1 0,0 0,6 0,4 0,-9 0,4 0,8 0,-15 0,10-2,5 2,-11 0,-1-1,9 1,-13 0,7 1,0-1,-6 0,-5 2,3 0,-2-2,1 1,7 2,-9-2,8 1,-1-1,-4 0,0 0,7 0,-10 0,5-2,-3 1,-1 0,-1 2,0-1,3-2,-2 1,-4-2,-1 2,1-3,1 2,-1 1,1-2,1 0,0 2,0-5,0 3,0-2,0 1,0 0,0-1,0 1,-1-6,1 5,0-1,0 0,0 2,0-2,0 2,0-2,0 2,-1 0,0 0,-1-3,2 3,-1 0,1 0,0 0,0 0,0 2,0-4,1 2,0 2,-1 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69"/>
    </inkml:context>
    <inkml:brush xml:id="br0">
      <inkml:brushProperty name="width" value="0.035" units="cm"/>
      <inkml:brushProperty name="height" value="0.035" units="cm"/>
    </inkml:brush>
  </inkml:definitions>
  <inkml:trace contextRef="#ctx0" brushRef="#br0">5 22,'-1'0,"-3"0,7 3,-1 0,0 0,33 30,-2-7,-3 1,-1-5,-15-11,-2-2,10 9,-18-14,9 7,4 1,-8-6,-2-3,3 4,-8-6,4 2,-2 2,-3-5,0 3,-1-2,-4-1,3 1,2 0,-1 2,0-1,0-2,0 0,0-2,-1 3,1 0,-1-1,1-2,0 1,0 0,0-3,0 1,0 3</inkml:trace>
  <inkml:trace contextRef="#ctx0" brushRef="#br0" timeOffset="1">265 0,'-5'0,"3"0,0 0,-2 0,3 0,-3 0,1 1,1 1,-2-1,1 1,-21 29,4-6,-1-3,11-10,1-2,-12 11,12-14,-5 7,-8 3,4 0,3-2,7-8,4-3,-1 3,3-4,4-2,0 0,-1 0,-1-1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71"/>
    </inkml:context>
    <inkml:brush xml:id="br0">
      <inkml:brushProperty name="width" value="0.035" units="cm"/>
      <inkml:brushProperty name="height" value="0.035" units="cm"/>
    </inkml:brush>
  </inkml:definitions>
  <inkml:trace contextRef="#ctx0" brushRef="#br0">30 4,'-2'0,"-1"0,1 0,0 1,4 4,1-3,-1 4,2-2,30 40,-3-7,-7-8,-1-3,-5-6,-9-10,-2-1,5 4,-11-12,5 6,-1-2,2 2,-6-6,2 4,-2-4,1 1,-2-2,1 0,-2 3,0-3,0 0,0 0,-1-5,-2 1,3 2,-2-1,3 3</inkml:trace>
  <inkml:trace contextRef="#ctx0" brushRef="#br0" timeOffset="1">208 1,'-2'0,"0"0,-1 0,-1 1,3 1,-2 1,-1 1,-20 35,1-6,-1-3,13-14,1-4,-13 15,19-22,-12 13,-4 6,10-12,4-5,-5 7,10-12,-5 6,6-8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0T05:42:17.173"/>
    </inkml:context>
    <inkml:brush xml:id="br0">
      <inkml:brushProperty name="width" value="0.035" units="cm"/>
      <inkml:brushProperty name="height" value="0.035" units="cm"/>
    </inkml:brush>
  </inkml:definitions>
  <inkml:trace contextRef="#ctx0" brushRef="#br0">105 4,'0'-1,"-2"-2,0 3,-1 0,2 0,0 1,1 2,0 0,0 1,4 31,-1-5,-1-14,-2-4,1-1,0 0,0 0,0-3,0 1,0 1,0-1,-1-3,0 0,1 1,0 4,-1-7,1 2,0-2,-1-3,0 0,0 3,0-1,0-2,1 2,1 1,-2-3,0 2,0 1,1-2,-2-2,1 4,0-2,0-1,0 2,0-2,0-1,1 1,-1-1,0 2,0-1,-1-1,-1 2,0-2,2 0,-1 0,0 0,-1 0,2 0,-1 0,-1 0,0 0,2 0,-3-2,-1 1,3 1,-1-1,0-1,-3 0,4 1,-1 0,-3 0,-2-3,6 4,-4-2,2-2,-6 0,8 3,-4-2,0-1,-3-1,6 4,-4-3,2 3,-1-3,3 2,-3-1,3 2,-2-1,3 1,-2 0,3 2,-2-1,2 0,-1 0,5 2,-3-2,0 1,1 0,-1-1,0 1,0 0,1-1,-1 1,3 2,-1-2,-1 1,0-1,1 0,0 1,1 0,-1 0,0 0,0 0,0 0,1 0,0 0,-1 0,2 0,-2 0,1 1,0 0,1-2,3 2,-4-2,-2 0,0 0,0 0,-1-2,0 1,1 0,0 0,-2 0,1 0,1 0,-2 0,1 0,4 1,-5-1,5 0,3-9,-4 4,1-2,8-4,-11 9,9-6,1-3,-5 5,-3 2,6-4,-9 7,5-4,0-1,-3 3,-3 3,2-1,-2 1,0-1,0 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5:56.769"/>
    </inkml:context>
    <inkml:brush xml:id="br0">
      <inkml:brushProperty name="width" value="0.035" units="cm"/>
      <inkml:brushProperty name="height" value="0.035" units="cm"/>
      <inkml:brushProperty name="color" value="#0FC1A8"/>
    </inkml:brush>
  </inkml:definitions>
  <inkml:trace contextRef="#ctx0" brushRef="#br0">8 20,'-2'0,"-1"0,2 0,-1 1,2 4,0 2,0-3,18 77,-13-53,4 26,-6-30,3 1,-4-13,26 59,-2-24,-16-35,-8-11,38 25,-10-22,-16-1,2-12,-2 6,2-6,-3 4,-3-8,1 4,-6-3,3 2,-2-7,0 4,-5-14,3 9,-3-13,1 8,-7-7,3 5,-4-2,2-10,2 26,-1-11,0 6,0-2,-10-17,8 32,5 2,-1 1,0-1,5 3,3 5,-6-6,-1-1</inkml:trace>
  <inkml:trace contextRef="#ctx0" brushRef="#br0" timeOffset="1031">414 209,'-1'2,"-2"1,1-1,1-1,1 6,-2-1,1 6,5 54,1-27,-5-37,3 14,-3-16,0 8,0-4,-2-8,1 4,-1-4,-1-8,3 12,0-19,0 19,3-21,-3 18,2-7,4-7,9-13,-13 26,7-10,-5 6,25-17,-19 22,-2 11,-7-7,4 4,-2 11,1-7,4 12,-2-6,10 28,-3-3,-10-31,5 14,-4-7,-4-11,1-1,0-6,-1 2</inkml:trace>
  <inkml:trace contextRef="#ctx0" brushRef="#br0" timeOffset="1587">630 17,'0'3,"-1"-2,-1 2,2-1,0 6,0 1,10 40,3 32,-5-14,-5-35,-2-10,2 3,-1-12,0 5,-1-10,0 4,-2-11,1 2,0-1,0-1,0-1</inkml:trace>
  <inkml:trace contextRef="#ctx0" brushRef="#br0" timeOffset="1916">792 223,'-3'3,"0"1,0 2,0 2,3 20,5 11,-1-9,-2-15,1-11,-3-3,3 7,-2-4,-1-4</inkml:trace>
  <inkml:trace contextRef="#ctx0" brushRef="#br0" timeOffset="2302">816 123,'-4'0,"4"0</inkml:trace>
  <inkml:trace contextRef="#ctx0" brushRef="#br0" timeOffset="3195">880 211,'0'1,"0"6,0 1,0 3,7 56,-1-23,-3-24,-3-15,0-5,0 3,0-15,2-9,-1 17,4-28,-2 14,0-1,-2 12,5-18,-2 11,1 5,-3 5,5-2,-7 5,4-1,-2 0,-1 4,-1-2,2 2,-2-1,6 6,4 7,-5-7,7 10,-5-7,5 13,-11-22,9 24,-5-14,-6-7,3 3,-4-8,2 3,0-6,0 3,0-6,0-8,0 13,5-21,-5 22,2-12,8-3,-4 4,6 3,-3-3,3 6,-2-3,0 9,-1-4,-3 7,1-3,-5 6,2-3,-1 15,0-3,0 19,-1-25,-4 16,2-17,4 16,-4-18,3 9,-3-10,2-4,-2 2,0-3</inkml:trace>
  <inkml:trace contextRef="#ctx0" brushRef="#br0" timeOffset="3481">1211 216,'0'1,"0"2,-2 1,2 2,0 3,0 23,2-10,4 20,-2-18,-2-12,-2-12</inkml:trace>
  <inkml:trace contextRef="#ctx0" brushRef="#br0" timeOffset="3898">1187 65,'-2'0,"1"0,-1 0,2 3,0-3</inkml:trace>
  <inkml:trace contextRef="#ctx0" brushRef="#br0" timeOffset="4347">1361 17,'0'2,"-3"1,1-2,-2 4,4 1,0 1,4 26,4 24,-5-30,-2 9,1-7,-4 3,1 9,1-30,-1 12,0-4,0 1,2-9,-1 4,3-8,-3-3,0-3,0-1</inkml:trace>
  <inkml:trace contextRef="#ctx0" brushRef="#br0" timeOffset="4667">1255 251,'-2'0,"1"0,-2 0,1 0,5 0,5 0,2 0,74-8,-80 8,46-7,-47 7,22-3,-17 0,8 0,-16 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6:02.162"/>
    </inkml:context>
    <inkml:brush xml:id="br0">
      <inkml:brushProperty name="width" value="0.035" units="cm"/>
      <inkml:brushProperty name="height" value="0.035" units="cm"/>
      <inkml:brushProperty name="color" value="#0FC1A8"/>
    </inkml:brush>
  </inkml:definitions>
  <inkml:trace contextRef="#ctx0" brushRef="#br0">21 361,'-3'0,"1"0,-1 0,5 0,5 0,4-1,69-28,-35 7,-44 22,21-13,-22 13,6-6,-3 3,-6 3,3-2,-4-1,-4 2,4 1,-9 1,-14 8,4 6,20-13,-23 17,22-16,-10 8,1 4,0-2,3 0,-2 7,9-15,-2 14,4-14,-2 6,11-1,-6 0,8-2,-4 0,6-3,-3 2,-6-8,3 4,53 2,-59-5</inkml:trace>
  <inkml:trace contextRef="#ctx0" brushRef="#br0" timeOffset="460">381 341,'-2'0,"-1"0,0 0,-2 0,-1 0,-24-13,6 9,5 7,14-2,-8 4,-9 9,17-11,-7 13,5-7,4 5,1-10,1 21,-1-12,8 5,-5-13,9 17,-5-9,6-8,-9-2,16-1,-9-1,6-14,-13 12,19-24,-11 12,-2-16,-7 28,7-50,-5-20,-3 70,-3-110,1 58,-4-19,3 13,17 88,-14-23,0-3,-2 0,2 0,0-3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6:03.795"/>
    </inkml:context>
    <inkml:brush xml:id="br0">
      <inkml:brushProperty name="width" value="0.035" units="cm"/>
      <inkml:brushProperty name="height" value="0.035" units="cm"/>
      <inkml:brushProperty name="color" value="#0FC1A8"/>
    </inkml:brush>
  </inkml:definitions>
  <inkml:trace contextRef="#ctx0" brushRef="#br0">90 89,'-2'0,"1"0,-2 0,-2 0,4 4,1 4,-2 31,2 26,0-34,5 8,-3-6,0-31,0 14,8 56,3-16,-10-50,-3-5,1 0,-1-1</inkml:trace>
  <inkml:trace contextRef="#ctx0" brushRef="#br0" timeOffset="819">7 108,'-6'-1,"9"-3,38-36,-4 10,-19 17,1 6,-3-3,-1 12,0-7,-3 11,1-5,1 11,-2-6,-2 7,1-4,-13-6,7 3,8 42,-16-22,2-20,-11 10,6-7,-11-3,13-2,-24 5,14-3,-7 5,4-3,3-3,9-3,-13 11,7-5,7-3,2-4,-5 8,3-5,5 2,-1-6,1 5,-1-4,6 3,-3-2,8 3,-11-5,24 13,13 5,-36-18,41 19,-41-18,20 8,3 4,5 10,-27-20,21 12,-22-14,11 7,-10 1,4 0,-3-4,1 2,-4-7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6:05.727"/>
    </inkml:context>
    <inkml:brush xml:id="br0">
      <inkml:brushProperty name="width" value="0.035" units="cm"/>
      <inkml:brushProperty name="height" value="0.035" units="cm"/>
      <inkml:brushProperty name="color" value="#0FC1A8"/>
    </inkml:brush>
  </inkml:definitions>
  <inkml:trace contextRef="#ctx0" brushRef="#br0">11 206,'-1'0,"-2"0,0 0,1 0,0 4,4-1,3 1,4-2,61-14,-25 1,-24 1,-12 5,-14-2,5 7,-6-12,-7 2,13 10,-21-11,21 11,-11-6,-3 6,-10 2,22-2,-17 8,17-7,-7 3,8 8,-4-5,5 13,-2-7,6 10,-3-5,2 0,0-3,2 3,-1-3,4-3,-2 0,6-3,-3 2,3-11,-2 5,12-14,-6 7,-17-4,8 3,4-2,-11 5</inkml:trace>
  <inkml:trace contextRef="#ctx0" brushRef="#br0" timeOffset="925">351 160,'-1'0,"-1"0,-4 0,0-1,-3-1,-22-9,-3 1,17 6,11 10,-4-6,2 10,-1-5,5 10,-3-5,5 10,-3-5,5 3,-2-3,9 3,-6-1,5-13,-3 5,0-11,0 5,68-35,-49 4,-19 23,12-21,-6 10,0 0,-1 2,-6 3,0 8,-2-6,0 8,0-1,0 2,0-1,0 1,-5 10,-1 16,2 12,3-35,-1 41,2-40,1 49,4 7,-3-30,-1-12,0 6,-4-14,2 5,-11-8,5 3,-10-3,5 1,-6-2,5 1,-4 0,-8-3,23-3,-19-2,20 1,-10-1,5-7,-2 4,10-4,-5 2,6-1,-3 1,0 6</inkml:trace>
  <inkml:trace contextRef="#ctx0" brushRef="#br0" timeOffset="1377">475 174,'-3'1,"0"4,0 2,0 4,0 3,-6 60,5-41,12-24,-5 11,-1-14,0 7,-2-13</inkml:trace>
  <inkml:trace contextRef="#ctx0" brushRef="#br0" timeOffset="1790">464 74,'-1'0,"1"4,0-4</inkml:trace>
  <inkml:trace contextRef="#ctx0" brushRef="#br0" timeOffset="2509">671 193,'-1'0,"-2"0,0 0,-2 0,-13-7,-6 6,5 8,8 5,6-6,10 6,-5-5,3-6,-2 3,16 13,22-6,-9-4,-22-6,8 10,-6-6,-7 8,-1-10,4 10,-3-6,-5 5,2-9,-6 8,3-5,-7-1,7-4,-13 8,8-4,-7 5,13-9,-17 8,10-4,-1-8,8 3,-14-10,15 10,-6-14,4 8,0-3,3 8,-2-21,2 12,0 10</inkml:trace>
  <inkml:trace contextRef="#ctx0" brushRef="#br0" timeOffset="2965">753 1,'0'5,"-1"-1,-2 2,0 3,1 34,8 24,-3-34,2-2,-4-21,2 45,-1-25,2 4,-3-26,7 43,-3-25,-1-13,-3-13,3 13,-1-6,-3-7</inkml:trace>
  <inkml:trace contextRef="#ctx0" brushRef="#br0" timeOffset="3295">665 172,'6'0,"3"0,46-4,-17-1,-21 4,25-5,-29 4,-13 2</inkml:trace>
  <inkml:trace contextRef="#ctx0" brushRef="#br0" timeOffset="3999">872 203,'0'1,"5"5,1-6,4 0,50-12,-25-3,-19 8,-20 0,9 1,-9-4,-4-8,7 15,-3-7,-4 3,2-1,-3 6,2-2,-4 7,-4 1,12-3,-6 1,0 10,0-6,3 12,-3-3,6-8,-9 21,9-21,-1 26,1-13,9 4,-5-17,13 24,-7-13,12-10,-16-4,24-2,-23-2,25-11,-25 10,26-14,-28 13,18-18,-18 18,-2 2</inkml:trace>
  <inkml:trace contextRef="#ctx0" brushRef="#br0" timeOffset="4688">1098 171,'-3'3,"0"1,0 1,0 3,-1 1,-2 20,11 69,5-68,-6-15,-1-12,-2 0,1-5,0 2,-2-13,0 10,-2-13,1 7,-4-7,4 14,-9-24,-1-4,11 28,-6-29,4 16,6-9,8-12,-12 36,41-39,-12 31,-29 8,30 6,-13 7,-9-6,-8-7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6:12.906"/>
    </inkml:context>
    <inkml:brush xml:id="br0">
      <inkml:brushProperty name="width" value="0.035" units="cm"/>
      <inkml:brushProperty name="height" value="0.035" units="cm"/>
      <inkml:brushProperty name="color" value="#0FC1A8"/>
    </inkml:brush>
  </inkml:definitions>
  <inkml:trace contextRef="#ctx0" brushRef="#br0">48 21,'-2'2,"-1"1,-1 3,-1 0,2-1,0 16,2 16,-1 8,1-24,1 7,0-21,0 30,0-16,0-1,0-16,1 31,0-16,-2 3,1-20,0 26,0-26,0 13,0-6,2-7,-2-2,0 3,0-2,0-1</inkml:trace>
  <inkml:trace contextRef="#ctx0" brushRef="#br0" timeOffset="878">6 0,'-2'4,"1"-2,-1 2,2 0,2 3,1 3,1 2,38 55,-22-34,-16-20,-2-9,10 23,-6-12,-6-14,0 0,3 9,-1-6,-2-5,0 1,-2-2,2 2,0-6,0 3,9-12,-5 6,7-15,-4 9,7-9,-3 3,-2 3,1 0,-4 9,3-4,-9 9,2-2,-1 5,1 0,-1 0,0 0,2 6,-1-4,-1 8,3 5,-3-11,2 17,-2-15,1 7,4 12,-3-8,3 14,-2-8,4 34,1-4,-8-42,8 23,-4-12,1-6,-4-10,0 10,0-5,-2-10,0 1,0-5,0 4</inkml:trace>
  <inkml:trace contextRef="#ctx0" brushRef="#br0" timeOffset="1916">480 254,'0'4,"0"-1,0 1,0-1,-3-3,-2 0,-2 0,-29 0,-11 7,25-3,12 7,-5-4,15 7,-3 9,3-22,-2 11,10 1,0 7,-7-17,3 8,2-10,4 0,-9-1,4 1,4-8,-3 5,6-15,0-4,-9 17,4-7,-2-11,1 6,0 0,0 1,-3 5,2-1,-7 15,4-7,1 2,3 13,6 15,-6-14,0 9,-4-17,7 28,-5-15,1-7,-4-8,-1-3</inkml:trace>
  <inkml:trace contextRef="#ctx0" brushRef="#br0" timeOffset="2577">657 252,'-2'2,"-1"-2,2 1,-7 1,2 1,-19 4,-8 7,11 6,13-11,4 11,0-8,7-4,-3 1,20 78,6-68,2-18,-21-1,10 1,0-13,-1 7,-3-7,-12 12</inkml:trace>
  <inkml:trace contextRef="#ctx0" brushRef="#br0" timeOffset="3235">713 108,'-2'0,"-2"0,1 2,1 1,2 3,2 6,20 81,-11-49,-7-5,4 1,-1-7,1 2,-7-19,4 10,-4-19,2 8,-6-21,3 10,2-26,-1 13,-2-19,1 10,0-12,0 7,1 0,1 0,2 9,-3-3,1 19,-1-9,16-7,17 63,-13-11,-16-32,4 21,-6-21,3 11,-3-8,-3-8,0-4,0 3</inkml:trace>
  <inkml:trace contextRef="#ctx0" brushRef="#br0" timeOffset="3660">920 210,'-2'2,"-1"1,0 0,0 3,2 3,1 2,16 65,-7-37,-1-22,-1 8,-1-23,1 11,-7-13</inkml:trace>
  <inkml:trace contextRef="#ctx0" brushRef="#br0" timeOffset="4078">959 98,'-2'2,"-1"1,0 1,0 1,3-3,0-2</inkml:trace>
  <inkml:trace contextRef="#ctx0" brushRef="#br0" timeOffset="4700">1041 205,'-2'2,"-1"1,0-3,0 5,2 4,1 3,6 64,-3-40,0-20,-3-14,3 26,-2-15,-1-11,0-1,2-3,-2 2,1-13,0 7,1-17,0 9,5-6,-2 5,7-5,-3 2,2 4,-2-2,0 4,-1 0,0 20,1-10,-6 21,3-10,-9-5,5 2,8 42,-6-24,-3-16,1 7,0-11,1 6,1-11,-2 6,-1-10,-1 5</inkml:trace>
  <inkml:trace contextRef="#ctx0" brushRef="#br0" timeOffset="5390">1221 290,'-2'2,"2"1,-1 2,-1 0,2 1,14 12,10-1,2-14,-14-2,-2-16,1 8,-4-10,2 5,-6 0,3 2,-6 0,3 0,-10 2,5 0,-7 3,4-1,-11 1,7 1,-7 10,3-5,3 12,-1-7,13 0,-7 0,-13 38,17 9,0-29,17 24,3-17,-9-16,39-31,-31 7,-9 3,-9 6</inkml:trace>
  <inkml:trace contextRef="#ctx0" brushRef="#br0" timeOffset="6222">1490 220,'-2'0,"-1"0,-1 0,-2 0,3 0,0-2,-16-7,-6 4,2 13,13-5,-21 56,41-34,-10-24,24 10,6-3,-29-7,31 4,-17-2,2 4,-3-2,-6 9,3-6,-8 9,4-6,-10-2,6 1,-10-6,5 3,-4 6,3-4,-10-4,5 2,-7-2,4 1,-1-7,2 3,-14-23,16 10,8 11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1"/>
    </inkml:context>
    <inkml:brush xml:id="br0">
      <inkml:brushProperty name="width" value="0.05" units="cm"/>
      <inkml:brushProperty name="height" value="0.05" units="cm"/>
      <inkml:brushProperty name="color" value="#008C3A"/>
    </inkml:brush>
  </inkml:definitions>
  <inkml:trace contextRef="#ctx0" brushRef="#br0">12331 4549 16383 0 0,'0'4'0'0'0,"0"0"0"0"0,0-1 0 0 0,0 1 0 0 0,0 0 0 0 0,0 0 0 0 0,0-1 0 0 0,4 1 0 0 0,-4 0 0 0 0,0-1 0 0 0,0 2 0 0 0,0-2 0 0 0,0 1 0 0 0,0-1 0 0 0,0 1 0 0 0,0 0 0 0 0,0-1 0 0 0,0 2 0 0 0,0-2 0 0 0,0 0 0 0 0,0 2 0 0 0,0-2 0 0 0,0 1 0 0 0,0 0 0 0 0,0-1 0 0 0,0 1 0 0 0,0 0 0 0 0,-4-4 0 0 0,4 4 0 0 0,-4-4 0 0 0,-6 0 0 0 0,7 0 0 0 0,-1 0 0 0 0,4 0-16383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16:23.201"/>
    </inkml:context>
    <inkml:brush xml:id="br0">
      <inkml:brushProperty name="width" value="0.035" units="cm"/>
      <inkml:brushProperty name="height" value="0.035" units="cm"/>
      <inkml:brushProperty name="color" value="#0FC1A8"/>
    </inkml:brush>
  </inkml:definitions>
  <inkml:trace contextRef="#ctx0" brushRef="#br0">1 3,'6'0,"18"-1,-1 1,-2 0,0 0,0 0,-10 0,2-1,-1 0,-1 2,0-1,3 0,-3 0,3 2,-2 0,6-5,-4 2,1 2,-2-1,3 0,-3 0,5 3,-3-1,3 0,-2 0,5-2,-4 1,-1 1,0-1,1-1,-1 1,3-3,-2 2,-1-3,0 1,1 4,-1-2,-14 1,6-1,33-1,12-2,-14 2,-30 0,21 0,-11 1,4-1,-17 1,30 0,-16 0,2 1,-19-1,33 3,-16-2,0 2,-18-3,32 5,-17-2,7-2,-24-1,42 4,-22-3,4 0,-3 1,2-2,-22 0,40 2,-21-1,3-1,-4 1,5-1,-3 1,6-2,-3 1,0-1,-3 1,4 0,-2-1,1 1,-3-1,6 2,-2-1,1 1,-3 0,3 0,-2 0,1 2,-3-2,2 1,-3-1,10 2,-5-1,1 1,-3 0,-1 0,0 0,-4 0,1 0,-18-3,6 0,29 5,-28-4,27 2,-15-1,5-2,-18 0,21 0,-11 0,-6-1,-10 0,15 0,-7 0,-12 2,2-1,7-1,-3 1,-3 0,-1 0,0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3:51.656"/>
    </inkml:context>
    <inkml:brush xml:id="br0">
      <inkml:brushProperty name="width" value="0.035" units="cm"/>
      <inkml:brushProperty name="height" value="0.035" units="cm"/>
      <inkml:brushProperty name="color" value="#C71585"/>
    </inkml:brush>
  </inkml:definitions>
  <inkml:trace contextRef="#ctx0" brushRef="#br0">188 0,'0'0,"0"3,0 7,-5 8,-17 110,-14 3,18-69,-8 9,25-70,-37 111,19-56,16-34,1-19,-10 42,7-23,10-19,-5 9,5-11,-2 5,5-5,-4 2,-4-3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3:52.104"/>
    </inkml:context>
    <inkml:brush xml:id="br0">
      <inkml:brushProperty name="width" value="0.035" units="cm"/>
      <inkml:brushProperty name="height" value="0.035" units="cm"/>
      <inkml:brushProperty name="color" value="#C71585"/>
    </inkml:brush>
  </inkml:definitions>
  <inkml:trace contextRef="#ctx0" brushRef="#br0">1 0,'0'3,"0"8,0-2,5 7,54 88,-31-55,-7-5,2-1,-10 7,3-5,-5 9,3-9,-4-3,1 0,-7-21,3 8,-11-30,5 15,-2-20,1 9,0-3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3:58.616"/>
    </inkml:context>
    <inkml:brush xml:id="br0">
      <inkml:brushProperty name="width" value="0.035" units="cm"/>
      <inkml:brushProperty name="height" value="0.035" units="cm"/>
      <inkml:brushProperty name="color" value="#C71585"/>
    </inkml:brush>
  </inkml:definitions>
  <inkml:trace contextRef="#ctx0" brushRef="#br0">18 25,'-2'0,"-6"0,5-2,-2 2,8 0,10 0,74-8,-23-2,-35 5,1 10,0-5,-37 0,7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3:59.904"/>
    </inkml:context>
    <inkml:brush xml:id="br0">
      <inkml:brushProperty name="width" value="0.035" units="cm"/>
      <inkml:brushProperty name="height" value="0.035" units="cm"/>
      <inkml:brushProperty name="color" value="#C71585"/>
    </inkml:brush>
  </inkml:definitions>
  <inkml:trace contextRef="#ctx0" brushRef="#br0">21 24,'-5'0,"0"0,-1 0,4 0,-1 3,3 7,0 6,16 84,-6-35,-5-32,-5-33,3 16,-3-13,1 5,-2-7,1 2,-3-4,2 2,-3-21,4-23,0 22,10-17,-5 10,11-3,-6 3,8 3,-5-1,5 19,-3-7,-18 22,9-11,37 50,-25 8,-15-46,10 42,-6-20,-4-9,-2-16,3 24,-1-14,-3-19,0 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00.218"/>
    </inkml:context>
    <inkml:brush xml:id="br0">
      <inkml:brushProperty name="width" value="0.035" units="cm"/>
      <inkml:brushProperty name="height" value="0.035" units="cm"/>
      <inkml:brushProperty name="color" value="#C71585"/>
    </inkml:brush>
  </inkml:definitions>
  <inkml:trace contextRef="#ctx0" brushRef="#br0">0 0,'0'3,"5"10,3 3,44 50,13 15,-54-68,46 52,-28-34,-23-24,12 4,-9-6,-9-5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05.639"/>
    </inkml:context>
    <inkml:brush xml:id="br0">
      <inkml:brushProperty name="width" value="0.035" units="cm"/>
      <inkml:brushProperty name="height" value="0.035" units="cm"/>
      <inkml:brushProperty name="color" value="#C71585"/>
    </inkml:brush>
  </inkml:definitions>
  <inkml:trace contextRef="#ctx0" brushRef="#br0">189 253,'-1'-1,"-3"1,-1 0,2 5,-1 1,-1 7,-33 81,2-3,18-46,7-6,-3 0,0 6,1-6,5-7,-2 1,10-18,-5 7,8-16,-4 7,2-15,-1 6,2 2,-2-6</inkml:trace>
  <inkml:trace contextRef="#ctx0" brushRef="#br0" timeOffset="1020">294 4,'-3'0,"1"0,-3 0,2 0,1 13,4 1,25 98,-8 30,-9-71,-9-32,3 13,-8-68,4 42,0-18,0 8,-3-21,3 10,0-7,0 3,-1-3,1-5,0 7</inkml:trace>
  <inkml:trace contextRef="#ctx0" brushRef="#br0" timeOffset="1355">186 302,'-2'0,"-3"0,2 0,1 0,2 3,3-2,6-1,48-1,29-5,-43 2,-24-1,10 1,-27 3,13-1,-15-1,8 1,-8 2</inkml:trace>
  <inkml:trace contextRef="#ctx0" brushRef="#br0" timeOffset="2049">439 0,'-2'0,"1"0,-3 0,3 4,1 5,3 1,0 5,35 87,-17-27,-20-72,8 56,-4-30,-4-9,1 1,-4-9,2 3,-4-16,2 8,2-11,0 5,-2 0,2 0,-1-7,2-5,1 6,7-12,-4 6,11-9,-7 6,14-9,-7 5,-3 7,1-2,-8 15,3-8,-10 12,5-6,18 19,-12 9,-8-23,5 34,1 12,-6-43,4 29,-3-16,-3-8,0-8,3 11,-3-14,0 1,0-1,0-2</inkml:trace>
  <inkml:trace contextRef="#ctx0" brushRef="#br0" timeOffset="2340">795 254,'-1'2,"-2"2,-1 5,4 4,0 4,13 76,-5-59,4 25,-11-47,0-6,-2-11,1 5</inkml:trace>
  <inkml:trace contextRef="#ctx0" brushRef="#br0" timeOffset="2705">771 145,'-1'0,"-3"0,2 7,2-7</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09.853"/>
    </inkml:context>
    <inkml:brush xml:id="br0">
      <inkml:brushProperty name="width" value="0.035" units="cm"/>
      <inkml:brushProperty name="height" value="0.035" units="cm"/>
      <inkml:brushProperty name="color" value="#C71585"/>
    </inkml:brush>
  </inkml:definitions>
  <inkml:trace contextRef="#ctx0" brushRef="#br0">10 192,'-1'1,"-6"-1,5 4,2 2,0 4,0-3,12 51,7 12,-10-37,-9-23,1-2,-2-3,1 1,0-10,0 5,-3-6,0-13,3 17,7-41,-3 22,13-19,-16 37,27-50,-14 27,3 14,-16 10,30-11,-17 6,6 25,-4-13,-3 15,5 15,-17-34,8 16,-7 9,2-6,-2 3,1-3,0-6,-1 2,1-16,-1 8,3-15,-2 8,-3-2</inkml:trace>
  <inkml:trace contextRef="#ctx0" brushRef="#br0" timeOffset="1">453 155,'0'2,"-3"2,-1-4,-1 0,-2 0,-18 5,-17 9,4 11,35-24,-25 32,26-31,-17 35,10-19,15 2,-8-3,16 5,-8-4,14-9,-8 4,10-13,-4 6,2-26,-3 14,7-25,-4 14,-5-8,1 4,-11 5,4-1,-15 8,8-4,-4 16,2-8,0 7,0-4,0 14,2 7,-1-10,-2 16,1-9,1-5,0 1,2 46,-2-43,6 52,-2-28,-8 77,-19-61,18-47,-23 17,12-9,-15-23,25 8,-40-12,22 7,-11-21,33 24,-50-37,27 20,4 5,18 12,2 1</inkml:trace>
  <inkml:trace contextRef="#ctx0" brushRef="#br0" timeOffset="477">901 0,'-3'4,"-1"-2,2 4,2 5,18 51,16 56,-18-61,16 44,-9-28,1-22,-3 7,-22-60,11 28,-22-31,12 15,-10-10,5 4,3-8,-1 4,3 0</inkml:trace>
  <inkml:trace contextRef="#ctx0" brushRef="#br0" timeOffset="763">784 287,'-4'0,"1"0,3 2,8-2,89-14,-11-4,-15 0,-22 2,-32 9,-17 7</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11.417"/>
    </inkml:context>
    <inkml:brush xml:id="br0">
      <inkml:brushProperty name="width" value="0.035" units="cm"/>
      <inkml:brushProperty name="height" value="0.035" units="cm"/>
      <inkml:brushProperty name="color" value="#C71585"/>
    </inkml:brush>
  </inkml:definitions>
  <inkml:trace contextRef="#ctx0" brushRef="#br0">7 0,'-5'0,"3"6,45 157,-26-81,-8-40,24 86,-31-127,-2 1,-4-10,4-13,0 18,9-31,-5 17,9-19,-11 31,23-49,-11 27,7 11,-19 13,30-14,-15 8,1 27,-18-18,30 35,-15-19,-7 25,2-14,-4 8,1-6,-8-5,5 2,-9-19,4 9,-2-21,2 10,1-5</inkml:trace>
  <inkml:trace contextRef="#ctx0" brushRef="#br0" timeOffset="584">515 161,'-2'0,"1"0,-5 0,3 0,-6 0,-21 2,-14 5,10 13,8 9,14-15,11 18,-1-27,4 47,16-6,-16-42,32 16,-31-18,39-15,-22 8,0-25,-19 29,27-48,-28 48,12-58,-10 17,-2 39,1-17,-6 16,2-1,3 4,-4 10,3-7,-1 3,4 21,-2-11,5 15,-3-9,13 16,-7-9,10-5,-6 0,5-11,-3 4,-2-22,0 11,-12-5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12.690"/>
    </inkml:context>
    <inkml:brush xml:id="br0">
      <inkml:brushProperty name="width" value="0.035" units="cm"/>
      <inkml:brushProperty name="height" value="0.035" units="cm"/>
      <inkml:brushProperty name="color" value="#C71585"/>
    </inkml:brush>
  </inkml:definitions>
  <inkml:trace contextRef="#ctx0" brushRef="#br0">127 1,'-2'0,"-1"4,-1-2,3 5,1 3,5 47,0 42,-12 27,7-120,-14 101,3-70,10-34,-5 16,11-21,-6 9,-2-7,4-7,-1 7</inkml:trace>
  <inkml:trace contextRef="#ctx0" brushRef="#br0" timeOffset="1">9 310,'-3'0,"0"0,1 0,10 0,105-28,-10 5,-91 20,60-22,-32 11,-40 14</inkml:trace>
  <inkml:trace contextRef="#ctx0" brushRef="#br0" timeOffset="393">530 296,'-2'0,"2"1,0 6,3 5,15 45,0 27,-9-22,-5-34,-8-17,4 7,-2-24,1 12,2-15,-1 7,0 2</inkml:trace>
  <inkml:trace contextRef="#ctx0" brushRef="#br0" timeOffset="806">555 147,'-1'0,"-1"1,-1-1,4 5,-1-5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1"/>
    </inkml:context>
    <inkml:brush xml:id="br0">
      <inkml:brushProperty name="width" value="0.05" units="cm"/>
      <inkml:brushProperty name="height" value="0.05" units="cm"/>
      <inkml:brushProperty name="color" value="#008C3A"/>
    </inkml:brush>
  </inkml:definitions>
  <inkml:trace contextRef="#ctx0" brushRef="#br0">17090 6376 16383 0 0,'3'0'0'0'0,"0"0"0"0"0,0 0 0 0 0,0 0 0 0 0,1 0 0 0 0,-2 0 0 0 0,2 0 0 0 0,-1 0 0 0 0,1 0 0 0 0,-2 0 0 0 0,1 0 0 0 0,4 0 0 0 0,-4 0 0 0 0,0 0 0 0 0,0 0 0 0 0,1 0 0 0 0,-2 0 0 0 0,2 0 0 0 0,3 0 0 0 0,-4 0 0 0 0,0 0 0 0 0,0 0 0 0 0,1 0 0 0 0,-2 0 0 0 0,2 0 0 0 0,-1 0 0 0 0,0 0 0 0 0,0-25 0 0 0,0 25 0 0 0,1 0 0 0 0,-2 0 0 0 0,1 0 0 0 0,1 0 0 0 0,-1 0 0 0 0,0 0 0 0 0,0 0 0 0 0,1 0 0 0 0,-1 0 0 0 0,-1 0 0 0 0,2 0 0 0 0,-1 0 0 0 0,1 0 0 0 0,-2 0 0 0 0,1 0 0 0 0,1 0 0 0 0,-1 0 0 0 0,0 0 0 0 0,0 0 0 0 0,-3 0-16383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2"/>
    </inkml:context>
    <inkml:brush xml:id="br0">
      <inkml:brushProperty name="width" value="0.05" units="cm"/>
      <inkml:brushProperty name="height" value="0.05" units="cm"/>
      <inkml:brushProperty name="color" value="#008C3A"/>
    </inkml:brush>
  </inkml:definitions>
  <inkml:trace contextRef="#ctx0" brushRef="#br0">12507 4535 16383 0 0,'0'4'0'0'0,"0"0"0"0"0,0 0 0 0 0,0-1 0 0 0,0 1 0 0 0,0 0 0 0 0,0-1 0 0 0,0 2 0 0 0,0-2 0 0 0,0 0 0 0 0,0 1 0 0 0,0 0 0 0 0,0 0 0 0 0,0-1 0 0 0,0 1 0 0 0,0 0 0 0 0,0-1 0 0 0,0 2 0 0 0,0-2 0 0 0,0 1 0 0 0,0 0 0 0 0,0-1 0 0 0,0 1 0 0 0,0-1 0 0 0,0 2 0 0 0,0-2 0 0 0,0 0 0 0 0,0 2 0 0 0,0-2 0 0 0,0 1 0 0 0,0 0 0 0 0,0-1 0 0 0,0 1 0 0 0,-6-4 0 0 0,1 0 0 0 0,5 4 0 0 0,-4-4 0 0 0,-2 0 0 0 0,6 4 0 0 0,-4-4 0 0 0,4 0-16383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14.252"/>
    </inkml:context>
    <inkml:brush xml:id="br0">
      <inkml:brushProperty name="width" value="0.035" units="cm"/>
      <inkml:brushProperty name="height" value="0.035" units="cm"/>
      <inkml:brushProperty name="color" value="#C71585"/>
    </inkml:brush>
  </inkml:definitions>
  <inkml:trace contextRef="#ctx0" brushRef="#br0">210 22,'-3'1,"-3"-1,0 0,-5 0,-23 3,-13 7,21 1,16-6,-6 2,-14 20,12-6,16-18,3 18,-2-9,21-4,-18-6,35 6,-18-4,18-2,-33-2,50-1,-27 1,0 3,-4-2,-9 2,-12-3,16 12,-10-7,-15 10,8-6,-14 4,7-2,-16 3,10-2,-15 2,-10-4,32-9,-14 5,-1-11,0 5,7-5,-2 3,3-16,-1 8,15 4,-2 6</inkml:trace>
  <inkml:trace contextRef="#ctx0" brushRef="#br0" timeOffset="2016">757 3,'-4'0,"-1"0,0 0,-2 0,-36-3,7 10,19-3,0 8,15-10,-28 28,16-16,8 12,5-26,-5 39,3-20,16 0,-8-1,16 0,-9-2,18 2,-11-1,13-11,-8 4,2-13,-2 7,1-16,-3 8,-22 4</inkml:trace>
  <inkml:trace contextRef="#ctx0" brushRef="#br0" timeOffset="2643">966 29,'-3'0,"0"0,-4 0,0 0,0 4,-18 12,-4 18,14-19,15 6,0-18,-1 30,0-15,7-3,-6-15,12 24,-6-12,7-5,-13-7,33 10,-18-6,7-10,-4 5,-3-19,2 10,-11-13,4 8,-12-4,7 2,-17-7,9 6,-6-1,3 1,-12 8,8-3,-13 9,-5-2,20 5,-16-2,19 3,-9-1,20 6,-6-5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18.150"/>
    </inkml:context>
    <inkml:brush xml:id="br0">
      <inkml:brushProperty name="width" value="0.035" units="cm"/>
      <inkml:brushProperty name="height" value="0.035" units="cm"/>
      <inkml:brushProperty name="color" value="#C71585"/>
    </inkml:brush>
  </inkml:definitions>
  <inkml:trace contextRef="#ctx0" brushRef="#br0">6 256,'0'4,"0"-3,0 4,0 3,0 5,0 3,2 74,-1-47,1-33,0 15,-4-25,2 12,-3-18,-1 0,3 6,-1-20,2 16,-1-6,5-15,-2 8,2-9,-2 6,6-8,2 0,-8 21,7-10,-6 12,2-6,6 14,-4-7,-6 10,1-5,39 38,-13-3,-24-30,16 34,-9-19,-8-6,-2-11,-1 12,1-6,-2-16,1 8,-6-18,2-20,4 33,1-44,1 24,5-4,-3 4,11-4,-14 25,22-29,-22 31,21-15,-13 8,3 23,-2-10,-2 20,1-13,-4 28,2-14,-7 17,3-12,-1 4,1-3,1-19,-1 8,0-34,-3 12</inkml:trace>
  <inkml:trace contextRef="#ctx0" brushRef="#br0" timeOffset="720">459 255,'-2'0,"1"11,1 1,10 79,-5-48,-1 5,-1 25,-3-59,2 27,3-5,-2 0,1-17,-1 6,1-15,-1-2,-3-5,2 1,-2-16,0 12</inkml:trace>
  <inkml:trace contextRef="#ctx0" brushRef="#br0" timeOffset="1191">423 324,'-2'0,"-1"0,0 0,4-5,27-34,16-8,-5 26,-34 19,34-4,-3 17,-30-10,12 5,1 12,-1-8,-12 3,5-3,-17 8,9-5,-21 4,-6 7,17-16,-7 7,-15-4,9 1,-6-10,4 5,-8-14,30 7</inkml:trace>
  <inkml:trace contextRef="#ctx0" brushRef="#br0" timeOffset="2108">703 221,'-1'2,"-4"5,5-3,0 5,3 4,24 71,-1-31,-19-36,9 16,1-15,7 0,-15-11,5-4,8-12,-17 6,7-25,-8 21,4-41,-5 38,-1-38,-2-9,0 47,0-14,0 19,0-7,0 14,0-2,5 24,-2-13,1 24,-3-35,10 58,-5-29,4 7,-3-5,2-11,-2 5,-1-29,1 13,-7-9</inkml:trace>
  <inkml:trace contextRef="#ctx0" brushRef="#br0" timeOffset="2489">1063 24,'-1'0,"-4"6,3-4,2 10,0-8,10 69,9 70,3 13,-11-112,-10-37,3 6,-2-3,0-24,-2 14,0 0</inkml:trace>
  <inkml:trace contextRef="#ctx0" brushRef="#br0" timeOffset="2773">1006 235,'-1'0,"-3"0,3 0,13 0,53-7,26-2,-22 4,-69 5</inkml:trace>
  <inkml:trace contextRef="#ctx0" brushRef="#br0" timeOffset="3646">1470 218,'-2'0,"-5"0,0 0,0 0,1 3,-33 0,0 4,19-4,-3 12,17-12,-64 68,50-31,10-21,21-1,-11-15,23 17,-22-18,30 7,-15-4,5-18,-5 8,4-19,-4 11,-1-23,0 12,-8-7,6-13,-12 40,4-30,-5 30,2-14,-3 15,3-7,-4 17,2-8,3 15,3 10,-4-16,2 7,6 26,-4-15,15 35,-5-24,-14-31,6-3,-8-3</inkml:trace>
  <inkml:trace contextRef="#ctx0" brushRef="#br0" timeOffset="4438">1576 22,'-3'2,"0"-2,-1 4,1-2,-1 3,3 5,2 57,0-35,7 43,-4-25,-1-2,0-2,-2-16,0 5,1-30,-1 14,-1-21,1 9,-2-13,1 8,-1-13,0 6,2-15,-1 17,10-28,-8 23,20-25,-19 28,75-46,-38 41,-37 10,28 5,-10 12,-20-15,1 24,-2-25,-17 35,16-36,-31 42,17-22,-10-5,7 1,-1-15,2 7,3-16,-2 8,10-13,-5 7,13 1,-6 0,4 5</inkml:trace>
  <inkml:trace contextRef="#ctx0" brushRef="#br0" timeOffset="4866">1842 1,'-2'0,"-1"0,1 0,-2 1,3 12,8 43,5 41,-12-97,6 98,-4-14,-1-81,-4 53,3-28,-1-21,1-6,1 15,1-10,-2-6,1 3,2-11,-3 8</inkml:trace>
  <inkml:trace contextRef="#ctx0" brushRef="#br0" timeOffset="5747">1971 311,'-2'1,"-1"3,3-2,0 0,1 4,4-2,4-1,50-6,18-18,-34 1,-33 15,16-7,-20 0,-2-6,-3 13,-6-8,-20-1,21 11,-24 3,12 0,-8 8,8-5,-13 10,21-10,-21 29,11-16,8 14,7-24,-5 56,4-31,11-4,-7-22,18 34,-9-20,27-13,-33-5,61-8,-61 7,75-32,-76 31,-2 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25.881"/>
    </inkml:context>
    <inkml:brush xml:id="br0">
      <inkml:brushProperty name="width" value="0.035" units="cm"/>
      <inkml:brushProperty name="height" value="0.035" units="cm"/>
      <inkml:brushProperty name="color" value="#C71585"/>
    </inkml:brush>
  </inkml:definitions>
  <inkml:trace contextRef="#ctx0" brushRef="#br0">74 93,'-2'0,"-5"0,1 0,0 5,3 2,3 35,6 24,-3-5,-3-56,9 43,-9-42,6 24,-3-13,-3-18,1 1,2 5,-1-2,-2-3</inkml:trace>
  <inkml:trace contextRef="#ctx0" brushRef="#br0" timeOffset="419">7 1,'-3'1,"-1"3,4 0,0-4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27.025"/>
    </inkml:context>
    <inkml:brush xml:id="br0">
      <inkml:brushProperty name="width" value="0.035" units="cm"/>
      <inkml:brushProperty name="height" value="0.035" units="cm"/>
      <inkml:brushProperty name="color" value="#C71585"/>
    </inkml:brush>
  </inkml:definitions>
  <inkml:trace contextRef="#ctx0" brushRef="#br0">192 161,'-2'0,"0"0,-3 0,-2 0,0 0,-36-15,4 10,20 2,5 11,-1-6,4 5,-1-4,7 7,-4-3,11 1,-5 0,13 4,-7-3,16 4,-8-2,13 4,16 5,-29-15,14 7,11-5,3 0,-25-5,11 2,-31-4,15 3,6 2,-9-3,-3 4,0-2,-13 0,8-1,-17 8,9-4,-11 4,17-10,-28 16,15-8,-6-5,20-4,-30 6,16-3,8-9,8 6,1 0</inkml:trace>
  <inkml:trace contextRef="#ctx0" brushRef="#br0" timeOffset="762">732 185,'-1'1,"-1"-1,-1 0,-6 0,0 0,-44 0,13 14,20-8,9 12,11-18,-22 31,11-17,12 13,-7-8,12 10,-6-7,15 7,11 12,-25-39,38 27,-22-17,22-17,-12 9,7-24,-6 13,-10-2,2 1,-20 8</inkml:trace>
  <inkml:trace contextRef="#ctx0" brushRef="#br0" timeOffset="1337">966 170,'-3'0,"-2"4,-4 1,-1 4,-20 24,6 20,26-10,-2-43,17 34,-9-19,17-2,6-3,-27-8,12 3,-7-6,4 4,-6-19,2 10,-5-8,3 4,-9-10,5 7,-9-11,4 6,-3-6,2 4,-10 6,6-2,-11 11,6-5,8 14,-4-7,-49 29,57-26</inkml:trace>
  <inkml:trace contextRef="#ctx0" brushRef="#br0" timeOffset="2464">1144 227,'-2'0,"-1"0,-2-1,2 11,16 40,4 22,-9-38,-6-22,3 10,-5-27,3 12,-6-11,3 5,-3-9,2-8,0 13,0-6,13-25,2-16,-11 39,5-18,12-10,2 1,-15 28,6-13,-4 26,2-13,-7 24,4-12,-9 8,5-5,15 83,-12-35,-6-44,5 20,-3-11,-3-22,1 6,0 0,0 0,1-18,7-17,-5 16,7-17,-9 31,19-46,-11 24,4 12,-14 12,24-21,-12 11,-3 20,0-10,-3 18,1-10,0 25,4 16,-10-45,5 21,-3-1,1-1,-5-14,2 6,5-17,-3 8,-3-5</inkml:trace>
  <inkml:trace contextRef="#ctx0" brushRef="#br0" timeOffset="3105">1629 153,'0'5,"0"1,0 3,0 6,14 82,0-17,-8-41,0-16,-5-18,9 36,-10-37,4 16,-1-8,-6-11,3 0,-4-13,1 7,-7-21,10 25,-14-41,8 21,0-3,1 4,7-8,-4 7,9-9,-4 6,6 3,-3 0,2 14,-2-7,5 14,-2-6,5 10,-4-5,5 15,-3-8,6 22,2 15,-14-31,6 14,-14-1,7-1,-13-5,-18-5,17-9,-15-2,12-1,-30-12,30 9,-22-15,12 8,22 8</inkml:trace>
  <inkml:trace contextRef="#ctx0" brushRef="#br0" timeOffset="4210">1915 170,'-1'0,"-5"2,5 4,1 1,1 7,22 80,-4-27,-16-56,16 40,-16-42,8 20,-2-27,-1 12,6-19,-3 9,-2-25,2 12,-10 4,5-1,12-21,-6 12,-3-15,-4 20,2-40,-1 21,-13 12,6 9,-6-17,7 20,-6-5,5 8,-5 0,3 0,6 9,-3-6,4 11,-3-6,6 14,-6-18,8 40,-4-23,1 28,-6-47,15 60,-8-32,2-14,-2 5,-1-23,1 11,-7-7</inkml:trace>
  <inkml:trace contextRef="#ctx0" brushRef="#br0" timeOffset="4647">2268 0,'-3'0,"1"0,2 7,2 2,13 47,3 41,-10-51,-3 5,-3-39,20 125,-15-101,-6-35,3 9,-1-4,-1-10,-1 4,-2-6,1 6</inkml:trace>
  <inkml:trace contextRef="#ctx0" brushRef="#br0" timeOffset="5101">2170 242,'-4'0,"13"0,53-15,35-9,-36 14,-43 7,19-2,-37 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32.806"/>
    </inkml:context>
    <inkml:brush xml:id="br0">
      <inkml:brushProperty name="width" value="0.035" units="cm"/>
      <inkml:brushProperty name="height" value="0.035" units="cm"/>
      <inkml:brushProperty name="color" value="#C71585"/>
    </inkml:brush>
  </inkml:definitions>
  <inkml:trace contextRef="#ctx0" brushRef="#br0">207 196,'-4'0,"1"0,1 0,-5 0,-1 0,-23 0,-42 9,33 21,22-17,11 18,-5-10,15-8,-7 3,17 2,-9-2,23-2,10-8,-29-5,37-20,-8-11,-20 3,-11 19,4-8,-12-3,6 2,-4 19,1-8,-1-5,1 8,-2 3,1 0,-8 12,8 15,0-22,5 34,-3-18,6 17,-7-30,17 37,-9-20,3-20,-10-2,6 0,-8-3</inkml:trace>
  <inkml:trace contextRef="#ctx0" brushRef="#br0" timeOffset="702">339 0,'-3'4,"0"-4,-1 4,2 4,2 3,18 85,-11-51,-5-44,4 19,6 38,2 6,-12-51,9 38,-4-13,-5-32,-7 10,4-14,0-1,0 1,-6-20,-2-3,9-10,0 29,17-27,-9 15,9-2,-6 2,8 6,-5-2,7 5,-5-1,5 9,-3-4,-6 3,2-1,-18 12,9-7,-15 12,8-6,-11 6,5-5,-12 19,7-11,-3-6,2 2,0-10,1 4,6-7,-3 2,11-16,-6 8,5 2</inkml:trace>
  <inkml:trace contextRef="#ctx0" brushRef="#br0" timeOffset="1153">579 27,'0'5,"1"5,15 43,4 34,-10-45,-7 6,-3-47,16 121,-7-64,-5-59,1 27,-3-25,1 11,-1-17,0 9,-1-17,1 8,-2 5</inkml:trace>
  <inkml:trace contextRef="#ctx0" brushRef="#br0" timeOffset="1705">723 240,'2'0,"3"2,6-2,-1 0,61-22,-37 0,-17 11,-22 9,10-4,-12-6,6 3,-5 8,3-4,-22-4,-16 25,9 11,26-22,-23 29,12-14,13-2,2-13,-1 33,3-33,16 35,-9-18,24 0,-28-19,42 10,-22-5,9-34,-29 25,49-32,-25 17,-27 16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39.341"/>
    </inkml:context>
    <inkml:brush xml:id="br0">
      <inkml:brushProperty name="width" value="0.035" units="cm"/>
      <inkml:brushProperty name="height" value="0.035" units="cm"/>
      <inkml:brushProperty name="color" value="#C71585"/>
    </inkml:brush>
  </inkml:definitions>
  <inkml:trace contextRef="#ctx0" brushRef="#br0">13 133,'-2'2,"0"-2,-3 2,1 2,4 3,0-3,2 14,16 25,31 55,1-5,-30-67,-11-13,-2-25,0 12,-8-21,5 10,0-21,-1 12,2-7,0 6,3-4,-2 3,0 4,0-1,-2 5,2-1,-8 18,4-7,0-6,-1 2,-1 13,0-6,4 6,-2-2,4 12,-4-13,14 32,-7-17,12 19,-7-11,12 5,-21-24,34 26,-18-15,-12-17,-6 2,13-9,-7 4,-7-18,-2 19,1-37,0 21,-7-14,6 31,-3-41,1 21,0 15,1-6,1 18,0-6</inkml:trace>
  <inkml:trace contextRef="#ctx0" brushRef="#br0" timeOffset="385">491 158,'-2'0,"-1"3,-1 2,3 2,1 5,8 33,3 13,-6-31,-1-18,-4-5,5 7,-3-4,-2-7</inkml:trace>
  <inkml:trace contextRef="#ctx0" brushRef="#br0" timeOffset="769">476 43,'-3'0,"2"0,-4 0,5 4,0-4</inkml:trace>
  <inkml:trace contextRef="#ctx0" brushRef="#br0" timeOffset="1572">696 3,'-1'0,"-2"0,2 0,1 9,0-4,0 7,7 44,4 23,-7-42,-3-5,-1-21,3 43,-1-23,0-18,-1-7,2 10,-3-13,1-1,0 0,-1-2</inkml:trace>
  <inkml:trace contextRef="#ctx0" brushRef="#br0" timeOffset="1889">602 200,'-2'0,"-2"3,1 0,1 1,11-2,2-2,85-18,-42 9,-43 8,19-4,-20 5,9-1,-12 2,6-2,-13 1</inkml:trace>
  <inkml:trace contextRef="#ctx0" brushRef="#br0" timeOffset="2544">833 0,'-2'0,"-3"0,1 0,1 0,1 3,2 4,0 5,13 49,2 26,-7-46,-4-16,2 6,-6-16,2 5,-4-15,2 7,-2-15,1 7,2-7,-1 3,0-1,2-5,-2 3,9-7,-6 4,15-13,-9 8,13-14,-6 8,15-4,-10 4,0 15,0-7,0 28,0 20,-17-32,1 36,-3-34,3 31,-1-17,-4-7,1 2,3-19,-3 3,-1-2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42.992"/>
    </inkml:context>
    <inkml:brush xml:id="br0">
      <inkml:brushProperty name="width" value="0.035" units="cm"/>
      <inkml:brushProperty name="height" value="0.035" units="cm"/>
      <inkml:brushProperty name="color" value="#C71585"/>
    </inkml:brush>
  </inkml:definitions>
  <inkml:trace contextRef="#ctx0" brushRef="#br0">190 126,'0'2,"-4"4,1-2,0 0,-1-4,-1 0,-39-3,4 4,-22 24,46 4,9-14,6 10,9 45,16-39,7-23,-26-7,25-15,-27 13,29-25,-28 23,22-37,-12 20,-12 2,0 13,-4-24,2 14,-2 9,1 6,0-4,0 2,4 6,5 10,-3-6,5 21,5 27,-15-53,8 25,4-5,-3 1,-8-26,-1 2</inkml:trace>
  <inkml:trace contextRef="#ctx0" brushRef="#br0" timeOffset="1091">484 0,'-1'0,"-3"2,6 0,3 0,6 2,57 3,27-1,-27-9,-36 1,-15-5,6 3,-16 4,7-2,-18 0,9 0,-11 6,6-4</inkml:trace>
  <inkml:trace contextRef="#ctx0" brushRef="#br0" timeOffset="1437">654 25,'-1'0,"-1"0,-1-1,-3 3,6 4,0 6,7 41,5 26,-6-44,-1-2,0-2,2-14,-1 5,-3-19,1 9,1-18,-1 9,-4-3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4:45.923"/>
    </inkml:context>
    <inkml:brush xml:id="br0">
      <inkml:brushProperty name="width" value="0.035" units="cm"/>
      <inkml:brushProperty name="height" value="0.035" units="cm"/>
      <inkml:brushProperty name="color" value="#C71585"/>
    </inkml:brush>
  </inkml:definitions>
  <inkml:trace contextRef="#ctx0" brushRef="#br0">12 97,'-1'2,"-3"4,1 0,-1 0,4 3,2 4,1 4,45 77,25-57,-60-74,-8 20,-5-11,2 6,-1-6,1 4,-4 7,2-3,0 25,0-10,-3 4,1 4,2-2,0 18,0-9,9 23,-8-26,14 52,6-9,-19-44,14 10,-9-4,-7-12</inkml:trace>
  <inkml:trace contextRef="#ctx0" brushRef="#br0" timeOffset="498">274 84,'-2'0,"-1"0,0 0,-2 2,4 5,1 2,0 1,9 37,-1 6,-4-28,-8-29,4 14,2-16,-1 7,0-5,-1 4,1-18,0 15,-2-30,1 15,5-4,-4 16,11-31,-10 32,15-25,-8 13,7 18,-13-2,18 1,-9 0,6 12,-18-12,16 7,-16-7</inkml:trace>
  <inkml:trace contextRef="#ctx0" brushRef="#br0" timeOffset="866">470 83,'-2'1,"-3"8,1 0,1 1,-7 118,10-74,0-46,5 9,-4-13,3-2,-4-2</inkml:trace>
  <inkml:trace contextRef="#ctx0" brushRef="#br0" timeOffset="1222">461 1,'-3'4,"-1"0,1 1,3-4,0-1</inkml:trace>
  <inkml:trace contextRef="#ctx0" brushRef="#br0" timeOffset="2087">561 59,'-4'0,"3"0,1 2,5 17,0-6,1 2,30 60,-18-37,-18-40,3 8,-12 4,7-2,-6-29,7 20,-6-26,2 13,15-13,-10 25,13-37,-6 20,10 3,-16 14,29-23,-16 14,-2 15,-11-4,19 5,-11-2,-3 10,0-5,-6 19,3-10,-4 11,2-7,-7 8,3-5,0-11,6 1,-2-12,1 6,7-10,-5 5,-4-3</inkml:trace>
  <inkml:trace contextRef="#ctx0" brushRef="#br0" timeOffset="2932">959 72,'-6'0,"3"0,-2 0,-2 0,-4 4,-50 22,32-14,26 7,-11-4,21 3,-10-1,18-1,8 1,-21-14,26 3,-24-6,11 4,0-21,-1 10,-4-12,2 7,-3-17,1 10,-8-2,4 3,-10 14,5-7,-7 17,3-9,-1 9,1-3,1 71,8-16,-4-47,2 48,-1-27,-3 3,1-25,-3 37,1-40,-14 27,8-14,-9-20,14 2,-28-6,-15-9,42 13,-47-24,25 14,3-2,0 1,11 5,10 6,-5-3,6 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5:27.209"/>
    </inkml:context>
    <inkml:brush xml:id="br0">
      <inkml:brushProperty name="width" value="0.035" units="cm"/>
      <inkml:brushProperty name="height" value="0.035" units="cm"/>
      <inkml:brushProperty name="color" value="#C71585"/>
    </inkml:brush>
  </inkml:definitions>
  <inkml:trace contextRef="#ctx0" brushRef="#br0">31 30,'-2'0,"0"2,-1 1,1-1,1 0,1 3,0 2,3 66,-1-4,-1-35,2-3,-1-2,1 4,0-3,-1-13,3 9,-5-24,2 10,-2-16,1 8,-1-7,0 3</inkml:trace>
  <inkml:trace contextRef="#ctx0" brushRef="#br0" timeOffset="952">6 10,'-3'3,"2"-1,0 2,1 1,2 0,31 22,-18-15,5 6,-14-12,21 25,-11-14,-4 3,-1-5,-3 3,-6-14,7 14,-4-8,-7-11,2 1,0 2,0-1,0-4,0-3,0 6,3-16,-3 16,11-30,5-8,-16 35,8-15,2 0,-1 0,2 6,2-4,-10 14,5-7,-7 7,5-1,-6 2,2 1,-1 0,-1 1,0 0,1 5,3 3,-2-5,5 11,-3-5,2 21,-1-14,1 24,-1-14,-6-23,4 12,2 33,-2-18,2-4,-4-19,4 25,-1-12,-3-18,-1 0,2 6,-1-3,-1-5,0-1</inkml:trace>
  <inkml:trace contextRef="#ctx0" brushRef="#br0" timeOffset="1966">513 180,'-2'3,"0"-1,1-1,-4-1,-7-1,-3-1,-2 2,2 7,9-4,-3 9,-3 8,6-4,4-12,-2 6,7-10,-3 5,1 10,4 3,-3-13,5 1,-3-1,4-5,-6 1,8-7,-4 4,4-16,-8 15,13-22,-8 11,-1 2,-4 9,4-16,-3 9,-1 7,-1 2,-1-2,0 1,1 5,-1-3,5 9,-4-4,9 20,5 20,-15-43,16 43,-9-23,-5-23,-2 1</inkml:trace>
  <inkml:trace contextRef="#ctx0" brushRef="#br0" timeOffset="2465">733 145,'-1'0,"-12"5,3-1,-41 21,27-13,-10 30,24-11,9-29,5 26,-3-14,16-1,-8 0,10-8,-6 4,11-14,-7 6,9-12,14-8,-37 18,18-10,-21 7,0 4</inkml:trace>
  <inkml:trace contextRef="#ctx0" brushRef="#br0" timeOffset="3156">814 0,'-2'3,"1"-2,-2 1,3 2,0 1,2 3,13 55,-8-33,-5-1,-1-25,5 50,-3-26,-3 1,0-28,-1 41,1-22,1-14,-1-6,0 12,0-7,0-9,0 6,4-13,3-17,-4 15,4-9,-2 6,5-2,-3 1,6 4,-4 0,-3 8,2-4,-2 12,1-6,-1 9,3 6,-6-9,5 14,-6-13,3 6,-2 9,0 4,-2-17,2 13,-2-13,2 4,-2-5,4 3,-5-8</inkml:trace>
  <inkml:trace contextRef="#ctx0" brushRef="#br0" timeOffset="3738">1041 160,'-1'1,"-1"2,-1 1,3 1,0 2,13 37,-7-24,-1-3,-5-14,7 25,-4-14,-3-6,1-6,-3 11,2-6,0-7</inkml:trace>
  <inkml:trace contextRef="#ctx0" brushRef="#br0" timeOffset="4105">1051 102,'-1'0,"0"0,-1 2,0-2,2 1,0-1</inkml:trace>
  <inkml:trace contextRef="#ctx0" brushRef="#br0" timeOffset="4786">1164 148,'0'1,"-1"1,-2 1,1-1,2 0,0 3,0 2,7 46,-4-30,-1 1,-2 9,1-18,-2-16,1 7,-2-13,1 6,2-5,-1 3,3-44,2 24,-3 13,13-23,-8 13,10 2,-13 12,14-9,-7 6,-4 17,-4-9,12 22,-12-19,7 33,-2 11,-8-43,5 38,-2-21,-2-9,-1-8,6 12,-3-6,-3-9</inkml:trace>
  <inkml:trace contextRef="#ctx0" brushRef="#br0" timeOffset="5412">1348 205,'-4'4,"4"-1,3 1,3-2,56 1,-33-2,-10-11,-12 8,17-14,-10 7,-12-2,0 10,1-18,-1 9,-10 6,7 3,-13-4,8 2,-8 3,13 0,-23 5,12-3,-4 11,16-12,-26 22,26-23,-15 30,7-16,13 12,4 8,-8-30,19 21,-17-22,34 10,-33-11,36 4,-34-6,17-2,-23 2</inkml:trace>
  <inkml:trace contextRef="#ctx0" brushRef="#br0" timeOffset="6146">1634 293,'-2'2,"2"4,0 1,0 2,0-3,-3 57,0-33,-9-21,9-1,3-8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5:55.498"/>
    </inkml:context>
    <inkml:brush xml:id="br0">
      <inkml:brushProperty name="width" value="0.035" units="cm"/>
      <inkml:brushProperty name="height" value="0.035" units="cm"/>
      <inkml:brushProperty name="color" value="#C71585"/>
    </inkml:brush>
  </inkml:definitions>
  <inkml:trace contextRef="#ctx0" brushRef="#br0">7 1,'-5'5,"3"1,2 0,0 3,10 46,-6-6,-1-24,-3 1,6 32,-5-53,2 24,0 6,0-6,1-6,-1 3,-2-19,2 8,-6-16,3 7,0-3,0 0,0 0,0 0,0-2,0 1,0-2,0 0,0-1,0-1,5-5,6-5,-6 6,10-6,-12 9,24-12,-12 7,8-1,-21 9,33-8,-17 4,-12 10,-3-6,9 8,-6-4,-6 6,3-3,-11 3,8-10,-12 20,6-10,-12-4,18-6,-31 14,16-8,-5-7,4 3,4-3,-3 2,22-2,-7 1</inkml:trace>
  <inkml:trace contextRef="#ctx0" brushRef="#br0" timeOffset="1112">251 339,'0'3,"3"3,3-3,-3-3,73-10,-33-4,-24 8,-10-6,4 4,-18 4,9-2,-7-39,-11 33,12 9,-13-2,7 1,-28 19,14-3,19-11,-8 27,-2 15,11-38,2 43,0-23,10 3,-6-3,15 0,-8-2,10-14,-20-8,39-4,-40 3,47-21,-25 10,-19 6,-3 5</inkml:trace>
  <inkml:trace contextRef="#ctx0" brushRef="#br0" timeOffset="1867">710 271,'-4'0,"-2"-1,0-2,-4 2,-23-7,-11 11,8 16,30-16,-14 24,9-13,11 4,-1-14,13 28,-6-16,18 2,-21-15,36 18,1-4,-38-16,36 1,-21 0,3-10,-2 5,-9-6,-9 9,18-15,-10 9,-10 8,2-2</inkml:trace>
  <inkml:trace contextRef="#ctx0" brushRef="#br0" timeOffset="2549">939 231,'-7'0,"-2"0,0 0,0 1,-45 25,18 1,32-24,-19 23,11-13,12 4,-2-15,8 26,-4-14,22-5,-24-8,36 7,-21-4,6-14,-4 8,1-17,-2 9,-9-11,4 6,-12-3,5 3,-13 0,6 0,-5 2,3 0,0 14,1-7,5 10,-2-5,7 7,5 13,4 12,-11-23,5 10,7 18,-4-9,-3-10,0-4,-9-13</inkml:trace>
  <inkml:trace contextRef="#ctx0" brushRef="#br0" timeOffset="3462">1089 285,'-5'0,"3"2,-1 5,12 42,6 7,-7-30,11-4,2-4,-18-16,15-4,-14 2,10-20,-2-11,-10 28,5-30,-10-6,3 36,-3-23,2 13,-4 8,5 4,0-8,0 3,5 15,-5-9,8 20,-8-20,6 43,-3-24,-1 13,0-7,4 0,3 4,-9-27,9 8,-8-9,2-1,-3 0</inkml:trace>
  <inkml:trace contextRef="#ctx0" brushRef="#br0" timeOffset="4088">1496 178,'-2'2,"-8"5,3-5,-4 2,-32 10,-10 8,27-11,19 10,6-20,-11 34,6-19,18-1,-9-1,24-4,-13 1,26-6,12-1,-45-4,20 2,-7-5,3 3,-25 1,12-1,-25 12,13-6,-21 11,12-7,-19 10,10-5,-3-7,-4-1,20-6,-11-4,13 1,-6 0,12-4,-6 1,8 3,-3-1,0 3</inkml:trace>
  <inkml:trace contextRef="#ctx0" brushRef="#br0" timeOffset="4704">1577 287,'-1'0,"-1"0,-3 2,2 1,3 2,2-3,7-2,39-12,12-17,-24 6,-18 11,-19 1,9 0,-15 8,8-3,-12 3,6 0,-94 41,76-13,14-16,-4 12,8-12,-1 27,2-15,45 51,-8-44,-29-24,29 0,-15 1,6-25,-20 18,-4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3"/>
    </inkml:context>
    <inkml:brush xml:id="br0">
      <inkml:brushProperty name="width" value="0.05" units="cm"/>
      <inkml:brushProperty name="height" value="0.05" units="cm"/>
      <inkml:brushProperty name="color" value="#008C3A"/>
    </inkml:brush>
  </inkml:definitions>
  <inkml:trace contextRef="#ctx0" brushRef="#br0">12372 5089 16383 0 0,'3'0'0'0'0,"1"3"0"0"0,-1 1 0 0 0,0-1 0 0 0,1 1 0 0 0,-1-1 0 0 0,1 0 0 0 0,-1 1 0 0 0,0-1 0 0 0,1 1 0 0 0,-1-1 0 0 0,1 1 0 0 0,-1-1 0 0 0,-3 0 0 0 0,4-3 0 0 0,-1 4 0 0 0,0-1 0 0 0,-3 1 0 0 0,4-1 0 0 0,-1 0 0 0 0,1 1 0 0 0,-4-1 0 0 0,3 1 0 0 0,-3 0 0 0 0,3-1 0 0 0,6 12 0 0 0,-9-12 0 0 0,0 1 0 0 0,3-1 0 0 0,-3 0 0 0 0,3 1 0 0 0,-3-1 0 0 0,0 1 0 0 0,0 3 0 0 0,0-3 0 0 0,0-1 0 0 0,0 0 0 0 0,0 1 0 0 0,0 3 0 0 0,4-3 0 0 0,-4-1 0 0 0,0 1 0 0 0,0-1 0 0 0,0 0 0 0 0,0 1 0 0 0,0-1 0 0 0,0 1 0 0 0,0-1 0 0 0,0 1 0 0 0,0-1 0 0 0,0 0 0 0 0,0 1 0 0 0,0-1 0 0 0,0 1 0 0 0,0-1 0 0 0,0 0 0 0 0,0 1 0 0 0,0-1 0 0 0,0 1 0 0 0,0 0 0 0 0,0-1 0 0 0,0 1 0 0 0,0-1 0 0 0,0 1 0 0 0,0-1 0 0 0,0 0 0 0 0,0 1 0 0 0,0-1 0 0 0,0 1 0 0 0,0-1 0 0 0,0 1 0 0 0,0-1 0 0 0,-4-3 0 0 0,4 3 0 0 0,-3 1 0 0 0,3-1 0 0 0,-5-3 0 0 0,5 4 0 0 0,-3-1 0 0 0,3 0 0 0 0,-4-3 0 0 0,1 0 0 0 0,3 4 0 0 0,-3-4 0 0 0,3 3 0 0 0,0-6 0 0 0,0-1 0 0 0,-4 1 0 0 0,4-1 0 0 0,-3 1 0 0 0,-1-1 0 0 0,1 1 0 0 0,-1 0 0 0 0,0-5 0 0 0,1 4 0 0 0,-1 1 0 0 0,1-5 0 0 0,3 5 0 0 0,-4 0 0 0 0,1-1 0 0 0,-1 1 0 0 0,1-1 0 0 0,-1 0 0 0 0,4 0 0 0 0,-3 1 0 0 0,-1-1 0 0 0,4 8 0 0 0,0-1 0 0 0,4 1 0 0 0,-1 0 0 0 0,1-1 0 0 0,-1 5 0 0 0,1-5 0 0 0,0 5 0 0 0,-1-5 0 0 0,0 1 0 0 0,1 3 0 0 0,0-3 0 0 0,-1-1 0 0 0,0 0 0 0 0,1 1 0 0 0,-4-1 0 0 0,3 1 0 0 0,-3-1 0 0 0,4 0 0 0 0,-4 1 0 0 0,3-4 0 0 0,-3 3 0 0 0,3-3 0 0 0,1 0 0 0 0,-1 0 0 0 0,1 0 0 0 0,0 0 0 0 0,0 0 0 0 0,-1 0 0 0 0,0 0 0 0 0,1 0 0 0 0,-1-3 0 0 0,1-1 0 0 0,-1 1 0 0 0,0 3 0 0 0,1 0 0 0 0,3-4 0 0 0,-3 4 0 0 0,-1-3 0 0 0,1 3 0 0 0,-1 0 0 0 0,0 0 0 0 0,1 0 0 0 0,-1 0 0 0 0,1 0 0 0 0,-4-4 0 0 0,3 4 0 0 0,0 0 0 0 0,1-3 0 0 0,-4 3-16383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12.158"/>
    </inkml:context>
    <inkml:brush xml:id="br0">
      <inkml:brushProperty name="width" value="0.035" units="cm"/>
      <inkml:brushProperty name="height" value="0.035" units="cm"/>
      <inkml:brushProperty name="color" value="#C71585"/>
    </inkml:brush>
  </inkml:definitions>
  <inkml:trace contextRef="#ctx0" brushRef="#br0">138 110,'-3'2,"1"-2,-1 0,2 0,-6 0,-1 0,3 1,-98 67,98-26,22 5,16 3,-11-34,-19-14,15-10,-8 5,-3-21,-5 21,11-35,-5 19,-4-5,-4 21,6-32,-2 16,-5 5,1 12,2-19,-2 20,1-10,0 5,-2 9,1-4,3 6,0 8,-2-7,2 18,-1-10,7 16,-4-10,5 4,-1-3,-9-22,0 1</inkml:trace>
  <inkml:trace contextRef="#ctx0" brushRef="#br0" timeOffset="895">276 49,'0'3,"0"0,0 0,0 1,0 3,9 36,4 27,-9-11,-3-54,-4 32,3-36,-2 17,1-17,-1-1,1 1,-1-9,2 8,2-23,-2 23,8-38,7 4,-14 33,17-29,-17 28,8-13,2 10,-2-4,6 13,8 4,-21-7,15 18,-14-17,6 9,-6 15,3-10,-6 12,3-7,-3 3,1-3,1-9,-1 5,1-22,-1 11,-1-6</inkml:trace>
  <inkml:trace contextRef="#ctx0" brushRef="#br0" timeOffset="1379">516 8,'-3'3,"0"0,2-2,-4 4,5 2,3 4,41 64,-24-39,-2-14,-1 5,-17-31,8 14,13 7,-7-4,-8-13,-3 2,-1-4,-2 2</inkml:trace>
  <inkml:trace contextRef="#ctx0" brushRef="#br0" timeOffset="1675">686 0,'-2'2,"-2"1,2 1,-1 3,3-1,-12 131,-10 33,5-114,14-47,-9 19,10-22,5-4,-2-1,-1-1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17.978"/>
    </inkml:context>
    <inkml:brush xml:id="br0">
      <inkml:brushProperty name="width" value="0.035" units="cm"/>
      <inkml:brushProperty name="height" value="0.035" units="cm"/>
      <inkml:brushProperty name="color" value="#C71585"/>
    </inkml:brush>
  </inkml:definitions>
  <inkml:trace contextRef="#ctx0" brushRef="#br0">1 194,'0'1,"0"3,0 3,0 4,4 37,2 10,-4-32,-3-20,1 10,-3-19,2 9,2-7,-1 3,-3-4,2 2,-1-2,2 2,-1-15,1 9,6-20,-4 10,9-11,-5 6,10-17,-5 10,4 13,-4-5,0 20,0-9,-11 14,5-6,20 17,-17-2,-4-7,5 27,-3-14,-4 13,-1-24,6 30,-2-16,-2-18,-3-1,0 5,0-3,1-19,-1 12,4-28,-2 16,9-23,-5 12,3-8,-8 29,19-43,-19 44,19-25,-10 13,0 28,-9-14,14 25,-8-13,0 26,0-15,-1 19,1-12,4 12,-3-9,0-9,0 3,-11-40,5 20,-2-7</inkml:trace>
  <inkml:trace contextRef="#ctx0" brushRef="#br0" timeOffset="613">416 221,'-2'2,"-1"-1,0 2,0 2,1 0,2 0,2-3,6-1,0-1,63-32,-38 17,-33 9,16-4,-17 1,7 1,-18 1,9-1,-11 7,7-4,-13 10,7-5,-1 12,2-6,-2 15,0-6,12 17,-5-12,17 18,-8-11,14 5,-7-3,9-18,-6 7,14-27,-8 12,0-20,1 10,-18 1,9 0,-10 6</inkml:trace>
  <inkml:trace contextRef="#ctx0" brushRef="#br0" timeOffset="1012">654 0,'0'6,"0"-1,0 4,0 5,10 104,1 4,-6-74,-5-45,2 21,-1-21,3 14,-4-14,1 9,0-6,1-22,0 12,-2 4</inkml:trace>
  <inkml:trace contextRef="#ctx0" brushRef="#br0" timeOffset="1498">546 249,'-3'0,"2"0,1 2,4-1,6-1,86-18,-51 9,-13 1,-21 6,38-11,-20 6,-24 3,-3 3,-2 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20.251"/>
    </inkml:context>
    <inkml:brush xml:id="br0">
      <inkml:brushProperty name="width" value="0.035" units="cm"/>
      <inkml:brushProperty name="height" value="0.035" units="cm"/>
      <inkml:brushProperty name="color" value="#C71585"/>
    </inkml:brush>
  </inkml:definitions>
  <inkml:trace contextRef="#ctx0" brushRef="#br0">1 0,'0'2,"0"4,0 0,0 6,13 69,-8-29,-3-36,2 41,-2-30,0 7,-7-12,4-18,-4 3,2-8,3 1,0-9,0 8,9-21,-6 11,10-11,-11 19,20-28,-11 14,5 2,-3-1,-2 12,-10 3,21-3,-12 1,-1 15,0-8,-2 8,0-4,-6 17,4-9,-5 9,1-7,0 1,0-1,4 0,-2 0,-3-21,1 10,5-25,-3 13,-3 5</inkml:trace>
  <inkml:trace contextRef="#ctx0" brushRef="#br0" timeOffset="351">281 178,'-2'1,"-1"4,0-1,-3 2,2 1,-1 25,10 18,8-16,-12-33,25 5,-23-6,23-13,-14 7,2-10,-3 7,-5-6,3 2,-19 2,-4-9,14 18,-22-11,20 11,-10-5,0 11,0-5,4 9,-1-5,9-3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21.220"/>
    </inkml:context>
    <inkml:brush xml:id="br0">
      <inkml:brushProperty name="width" value="0.035" units="cm"/>
      <inkml:brushProperty name="height" value="0.035" units="cm"/>
      <inkml:brushProperty name="color" value="#C71585"/>
    </inkml:brush>
  </inkml:definitions>
  <inkml:trace contextRef="#ctx0" brushRef="#br0">144 168,'-1'2,"-2"-2,-1-1,-2-1,-2 2,-23-3,-11 15,22-6,12 6,-6-4,11 12,0 16,16 18,5-37,-17-15,24-3,-20 0,21-8,-22 8,10-5,-6-8,2 6,-3-25,1 14,-8-22,4 13,-8-10,4 4,-5 11,2-2,1 27,0-13,-6-10,4 6,-3 13,6-1,1 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24.332"/>
    </inkml:context>
    <inkml:brush xml:id="br0">
      <inkml:brushProperty name="width" value="0.035" units="cm"/>
      <inkml:brushProperty name="height" value="0.035" units="cm"/>
      <inkml:brushProperty name="color" value="#C71585"/>
    </inkml:brush>
  </inkml:definitions>
  <inkml:trace contextRef="#ctx0" brushRef="#br0">48 168,'-1'1,"-2"3,0 0,0 2,0 1,-13 18,8-17,-3 23,13-21,-2-6,9 8,-8-8,43 45,-21-32,-4-10,-16-7,6 4,1-8,5-3,-12 6,14-16,-13 12,6-4,-4-6,1 2,-6 1,3 1,-3-7,0 5,-2 10,1-5,-6-10,3 6,-9 3,8 3,-16 0,8 1,-5 7,12-2,-14 5,8-3,12 1,-1-3</inkml:trace>
  <inkml:trace contextRef="#ctx0" brushRef="#br0" timeOffset="610">356 19,'-4'2,"-6"-2,-17-9,-8 1,18 5,6 8,-2-5,15 3,-7-1,-6 7,7-6,0 10,0-4,6 10,-2-13,12 29,-7-17,8 22,-10-29,15 49,0 5,-16-59,11 34,-7-17,-7-22,2 0,-2 8,1-9,0 0</inkml:trace>
  <inkml:trace contextRef="#ctx0" brushRef="#br0" timeOffset="1074">203 223,'-1'2,"-2"1,0 0,3 0,1-3,8 0,75-13,-8 2,-41 5,-39 11,4-5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34.189"/>
    </inkml:context>
    <inkml:brush xml:id="br0">
      <inkml:brushProperty name="width" value="0.035" units="cm"/>
      <inkml:brushProperty name="height" value="0.035" units="cm"/>
      <inkml:brushProperty name="color" value="#C71585"/>
    </inkml:brush>
  </inkml:definitions>
  <inkml:trace contextRef="#ctx0" brushRef="#br0">173 90,'-3'3,"1"-1,-2 2,2-2,-3 2,2-1,-48 20,-8 26,48-31,10-17,-18 34,19-34,-13 53,18-22,-3-17,14-2,-7 1,13 1,-8-2,24-8,-9 2,-14-4,50-7,-65 4</inkml:trace>
  <inkml:trace contextRef="#ctx0" brushRef="#br0" timeOffset="986">162 221,'0'1,"0"5,0-1,0 0,0 4,16 23,7 7,-3-18,-17-16,22 9,-2-12,-17-2,14-9,-16 6,7-7,-7 5,13-54,-36 1,-6 42,21 13,-27 4,15-1,-2 15,13-13,-15 20,8-10,16 11,-5-20,1-3</inkml:trace>
  <inkml:trace contextRef="#ctx0" brushRef="#br0" timeOffset="1947">416 135,'-2'2,"2"2,0 4,0 5,8 75,-4-47,2-11,-4-18,4 28,-4-33,-1 10,1-5,-7-20,5 8,0-23,0 12,5-22,-5 29,11-47,-6 24,1-9,-5 33,13-42,-14 44,12-22,-6 12,-5 19,2-11,8 15,-5-8,0 22,0-11,0 13,0 12,-5-37,2 17,-6-24,3 13,-1 6,2-27,0 6,2-24,-1 15,6-15,-3 6,5 8,-2-3,2 13,-4 0,-2 2,18 24,-14 13,-5-23,2 10,-5 15,3-9,-1 24,-1-22,-1-23,0-5</inkml:trace>
  <inkml:trace contextRef="#ctx0" brushRef="#br0" timeOffset="2594">744 186,'-1'0,"-2"0,0 2,0 5,3 5,0 67,2-9,2-6,-4-58,10 60,-5-36,-3-12,1 4,0-22,-1 11,-4-33,2 17,-5-19,3 9,-2-12,0 7,-1-15,1 10,-1-12,2 8,2 26,-1-13,7-54,1 46,-4 14,11-17,-6 9,8 14,-12 1,24 0,-12-1,3 23,-14-17,27 23,-15-12,-7 0,-6-10,0 19,-3-19,-18 23,17-24,-34 24,-14-2,47-23,-41 15,22-9,26-9,-5 2</inkml:trace>
  <inkml:trace contextRef="#ctx0" brushRef="#br0" timeOffset="3565">902 170,'-3'0,"1"0,0 0,2 4,1 2,17 36,8 17,-1-18,-22-37,19 13,-9-7,-2-8,-8 0,18-8,-10 3,-1-18,-8 18,14-33,-7 18,-4-8,-4 23,-2-41,-7 5,8 38,-4-18,0 14,-1-6,2 12,0-6,5 8,-2-4,0 25,10 20,-5-23,5 18,-2-11,2-1,-3-2,-6-8,3 3,-7-14,4 7,-1-13</inkml:trace>
  <inkml:trace contextRef="#ctx0" brushRef="#br0" timeOffset="4112">1253 1,'0'2,"-3"1,3 0,0 2,0-1,3 7,12 55,-6-32,8 62,-12-69,4 72,-2-40,-4-74,-2 20,-5 4,3-2,9-24,-8 16,3-9,-3 10</inkml:trace>
  <inkml:trace contextRef="#ctx0" brushRef="#br0" timeOffset="4605">1138 216,'0'2,"0"1,4-3,6-2,83-29,-49 16,-11 7,3-3,-4 9,-1-4,-31 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6:39.382"/>
    </inkml:context>
    <inkml:brush xml:id="br0">
      <inkml:brushProperty name="width" value="0.035" units="cm"/>
      <inkml:brushProperty name="height" value="0.035" units="cm"/>
      <inkml:brushProperty name="color" value="#C71585"/>
    </inkml:brush>
  </inkml:definitions>
  <inkml:trace contextRef="#ctx0" brushRef="#br0">173 117,'-1'0,"-4"0,-1 2,-3 2,-2 1,-51 20,33-13,17 5,12-17,-25 28,13-16,16 8,-8-4,12-1,10-3,-16-11,30-2,-17 0,7-19,8-8,-27 25,13-12,-7-6,5-12,-10 13,-3 16,-1 1,-4 7,3-4,3 21,-1-11,1 19,-1-11,3 18,-1-10,-1-22,-1 9,10 25,-8-29,1-5,-4-4</inkml:trace>
  <inkml:trace contextRef="#ctx0" brushRef="#br0" timeOffset="355">291 1,'0'5,"0"2,0 4,11 69,-6-8,-4-8,3-16,-5-23,0-21,0-2,6-7,-5 5</inkml:trace>
  <inkml:trace contextRef="#ctx0" brushRef="#br0" timeOffset="678">231 177,'-3'4,"2"0,1 0,3-2,2-2,4-2,64-19,-70 20,40-7,-38 7,8 1,-13 0</inkml:trace>
  <inkml:trace contextRef="#ctx0" brushRef="#br0" timeOffset="950">477 132,'-1'0,"-4"0,1 5,4-2,0 6,4 37,1 23,-4-22,0-25,-3-16,2-2,-2 3,2-7</inkml:trace>
  <inkml:trace contextRef="#ctx0" brushRef="#br0" timeOffset="1347">497 7,'0'0</inkml:trace>
  <inkml:trace contextRef="#ctx0" brushRef="#br0" timeOffset="1894">590 135,'-2'0,"-2"0,1 0,0 2,0 1,0 3,2 2,5 36,6 13,-5-31,9-22,-13-1,23-6,-12 3,6-25,-18 25,24-37,-13 20,-9 0,5 0,-14 1,7 1,-11 5,6-2,-15 4,7-2,-7 9,6-3,-3 12,2-7,9 20,-3-12,9-9</inkml:trace>
  <inkml:trace contextRef="#ctx0" brushRef="#br0" timeOffset="2607">775 96,'-2'2,"0"2,2-1,0 2,-1 4,-4 38,-2 52,4-55,-1-26,1 12,4-51,-1 26,0-16,15-26,-12 29,13-34,-6 20,18-28,-22 39,25-31,-14 17,-6 11,-7 9,12-11,-7 6,-6 28,-1-17,-1 36,1-20,-7 20,5-33,-7 52,4-28,5 2,-2-29,0 28,0-16,0-13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11.043"/>
    </inkml:context>
    <inkml:brush xml:id="br0">
      <inkml:brushProperty name="width" value="0.035" units="cm"/>
      <inkml:brushProperty name="height" value="0.035" units="cm"/>
      <inkml:brushProperty name="color" value="#C71585"/>
    </inkml:brush>
  </inkml:definitions>
  <inkml:trace contextRef="#ctx0" brushRef="#br0">2 68,'0'5,"0"-4,-2 8,4 37,5-4,4-3,-2-18,-4-11,-4-6,2 2,-1-5,0 3,7-3,-3 2,4-6,-3 3,2 0,-1 0,7-7,-2-4,-11 9,25-39,-14 13,-12 25,5-22,-3 12,-3-4,1 14,-7-34,6 37</inkml:trace>
  <inkml:trace contextRef="#ctx0" brushRef="#br0" timeOffset="436">152 0,'0'3,"0"1,0 2,0 2,0 3,10 49,-5-22,-4-35,1 16,-2-10,1 3,1-1,-2 10,0-18,1 7,1 1,-1-1,-1-10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13.428"/>
    </inkml:context>
    <inkml:brush xml:id="br0">
      <inkml:brushProperty name="width" value="0.035" units="cm"/>
      <inkml:brushProperty name="height" value="0.035" units="cm"/>
      <inkml:brushProperty name="color" value="#C71585"/>
    </inkml:brush>
  </inkml:definitions>
  <inkml:trace contextRef="#ctx0" brushRef="#br0">161 77,'-4'-1,"-4"-3,5 3,-73-23,47 27,14-2,9 8,3-8,-7 12,4-6,8 7,-2-11,8 21,-5-12,14 0,-15-9,28 15,5-6,-19-6,3-6,-18 0,27 3,-14-1,-7 2,-7-4,6 9,-3-4,-12 3,6-3,-12 4,-10 8,23-16,-10 7,-3 0,2 0,-4-10,2 5,3-9,-1 5,3-8,0 6,5-4,-2 2,7 5</inkml:trace>
  <inkml:trace contextRef="#ctx0" brushRef="#br0" timeOffset="473">245 40,'-2'3,"-1"-1,0 3,3 0,0 5,12 67,-4-23,-7-41,4 19,-7-13,3 5,-5-25,4 11,0-17,0 8,2-4,-1 2,-1 1</inkml:trace>
  <inkml:trace contextRef="#ctx0" brushRef="#br0" timeOffset="853">234 0,'-2'0,"0"0,2 3,0-3</inkml:trace>
  <inkml:trace contextRef="#ctx0" brushRef="#br0" timeOffset="1505">363 78,'0'5,"-3"-2,3 6,7 21,4 19,-5-26,6 34,-9-38,-2-17,-2 1,1-3,-3-5,1 2,-2-14,4 15,-3-30,3 30,3-36,8-1,-11 39,4-19,8 5,-12 14,18-18,-11 10,3 17,5 6,-14-13,13 22,-13-21,15 33,-15-34,7 17,-3 7,1-6,-6 4,0 6,0-25,-1 11,0-14,0 7,2-16,-1 8,0-1</inkml:trace>
  <inkml:trace contextRef="#ctx0" brushRef="#br0" timeOffset="2292">727 89,'-1'2,"-2"-2,1-1,1 0,-2-2,-2 0,-15-9,-12 7,9 16,13-6,7 14,-4 17,6-33,-2 16,11 11,-6-7,14 1,-8-2,11-17,-7 7,6-29,-4 16,-1-23,-1 12,-5-14,2 8,-4-44,-6 36,0 14,0 15,-1-7,1 2,0-1,0 12,0-8,1 20,0-10,3 23,-2-26,10 46,-5-24,0 9,-5-28,10 46,-11 7,0-57,-8 37,7-39,-17 30,17-32,-25 23,-11-9,36-17,-45 6,45-5,-22 2,-1-9,24 6,-33-7,19 4,14 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16.857"/>
    </inkml:context>
    <inkml:brush xml:id="br0">
      <inkml:brushProperty name="width" value="0.035" units="cm"/>
      <inkml:brushProperty name="height" value="0.035" units="cm"/>
      <inkml:brushProperty name="color" value="#C71585"/>
    </inkml:brush>
  </inkml:definitions>
  <inkml:trace contextRef="#ctx0" brushRef="#br0">193 65,'-2'0,"-1"-1,-2-1,1-2,-29-27,12 19,15 8,-6-4,2 9,-1-4,-2 13,2 7,9-13,-3 72,11-11,-5-54,8 51,-6-27,4 5,-6-31,9 42,-6-24,-1-15,-2-11,1 10,1-15,-3 4,4-5,-4 5</inkml:trace>
  <inkml:trace contextRef="#ctx0" brushRef="#br0" timeOffset="275">8 249,'-2'3,"0"0,0 0,0-2,4 3,33-3,56 0,5 0,-67-1,0 4,-29-4</inkml:trace>
  <inkml:trace contextRef="#ctx0" brushRef="#br0" timeOffset="605">288 218,'-2'1,"0"2,-1 3,3 4,9 58,2-8,-3-12,-6-42,4 24,-5-27,4 14,-5-17</inkml:trace>
  <inkml:trace contextRef="#ctx0" brushRef="#br0" timeOffset="1028">305 126,'0'0,"-3"0,3 2,0-2</inkml:trace>
  <inkml:trace contextRef="#ctx0" brushRef="#br0" timeOffset="1871">433 186,'-2'3,"2"-2,0 4,0 1,0 2,15 53,0-9,-9-26,-2-11,-2-6,2 9,-2-6,-4-17,2 7,-5-9,4-10,1 15,5-30,-3 16,6-4,-7 18,10-31,-11 32,15-25,-8 12,5 8,-12 6,19-10,-19 10,15 0,1 10,-15-10,15 23,-16-23,13 36,-12-33,6 15,-4 9,3-5,-2-5,1 2,-3-12,2 5,-2-14,0 5,-2-7,0 4</inkml:trace>
  <inkml:trace contextRef="#ctx0" brushRef="#br0" timeOffset="2194">701 161,'-3'3,"1"-1,0 3,0 3,4 32,3 24,3-4,-8-58,11 41,-5-22,1-17,-1 7,-5-17,-1 6</inkml:trace>
  <inkml:trace contextRef="#ctx0" brushRef="#br0" timeOffset="2602">638 93,'-1'0,"-2"0,2 2,1 1,0-3</inkml:trace>
  <inkml:trace contextRef="#ctx0" brushRef="#br0" timeOffset="3014">863 52,'-2'1,"0"0,2 2,0 3,0 2,4 38,-1-25,5 29,-7-43,6 50,-3-27,0-4,-3-22,7 42,-5-22,2-7,-5-16,7 17,-5-16,-1-1,-1-1</inkml:trace>
  <inkml:trace contextRef="#ctx0" brushRef="#br0" timeOffset="3299">808 243,'-2'1,"0"0,-1 0,4-1,1 0,71-12,-18 2,-43 8,-1 3,-11-1</inkml:trace>
  <inkml:trace contextRef="#ctx0" brushRef="#br0" timeOffset="4097">980 220,'-1'3,"1"-2,1 2,2-1,6 1,55-1,-34 0,-17-14,12-4,-25 16,6-16,-6 16,-8-16,8 15,-17-14,16 14,-23-8,24 9,-24-5,13 3,-1 10,1-6,-4 13,-6 12,18-23,-15 34,13-18,4-13,29 39,18-24,-25-12,11-13,-6 7,-8-12,3 6,-27-2,6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4"/>
    </inkml:context>
    <inkml:brush xml:id="br0">
      <inkml:brushProperty name="width" value="0.05" units="cm"/>
      <inkml:brushProperty name="height" value="0.05" units="cm"/>
      <inkml:brushProperty name="color" value="#008C3A"/>
    </inkml:brush>
  </inkml:definitions>
  <inkml:trace contextRef="#ctx0" brushRef="#br0">13186 6352 16383 0 0,'-7'0'0'0'0,"3"0"0"0"0,1 0 0 0 0,-5 0 0 0 0,5 0 0 0 0,0 0 0 0 0,-4 0 0 0 0,3 0 0 0 0,1 0 0 0 0,-5 0 0 0 0,5-4 0 0 0,-5 4 0 0 0,5 0 0 0 0,-4-7 0 0 0,3 7 0 0 0,1-4 0 0 0,-5 4 0 0 0,5-3 0 0 0,-1 3 0 0 0,1 0 0 0 0,0 0 0 0 0,0-4 0 0 0,0 4 0 0 0,-1 0 0 0 0,1 0 0 0 0,-1 0 0 0 0,1 0 0 0 0,-1 0 0 0 0,1 0 0 0 0,-1 0 0 0 0,1 0 0 0 0,0 0 0 0 0,0 0 0 0 0,-1 0 0 0 0,1 0 0 0 0,0 0 0 0 0,-1 0 0 0 0,1 0 0 0 0,-1 0 0 0 0,1 0 0 0 0,-1 0 0 0 0,2 0 0 0 0,-2 0 0 0 0,1 0 0 0 0,-1 0 0 0 0,1 0 0 0 0,-1 0 0 0 0,1 0 0 0 0,0 0 0 0 0,-1 0 0 0 0,1 0 0 0 0,0 0 0 0 0,0 0 0 0 0,-1 0 0 0 0,1 0 0 0 0,-1 0 0 0 0,1 0 0 0 0,-1 0 0 0 0,1 0 0 0 0,-1 0 0 0 0,1 0 0 0 0,0 4 0 0 0,0-4 0 0 0,0 0 0 0 0,3 3 0 0 0,-4-3 0 0 0,1 0 0 0 0,-1 4 0 0 0,1-4 0 0 0,-1 0 0 0 0,1 3 0 0 0,-1 0 0 0 0,1 1 0 0 0,0-4 0 0 0,0 0 0 0 0,0 2 0 0 0,-1-2 0 0 0,1 0 0 0 0,-1 4 0 0 0,1-1 0 0 0,-1 0 0 0 0,1 1 0 0 0,-1-1 0 0 0,1 1 0 0 0,0-1 0 0 0,0-3 0 0 0,3 4 0 0 0,-4-1 0 0 0,1 0 0 0 0,0 1 0 0 0,-1-1 0 0 0,1 0 0 0 0,-1 0 0 0 0,1 0 0 0 0,-1 1 0 0 0,2-1 0 0 0,-2 1 0 0 0,1-1 0 0 0,-1 0 0 0 0,1 1 0 0 0,3-1 0 0 0,-4 1 0 0 0,4-1 0 0 0,0 1 0 0 0,0-2 0 0 0,0 1 0 0 0,0 1 0 0 0,0-1 0 0 0,0 1 0 0 0,0-1 0 0 0,0 0 0 0 0,0 1 0 0 0,0-1 0 0 0,0 1 0 0 0,0-1 0 0 0,0 0 0 0 0,0 1 0 0 0,4-1 0 0 0,-4 0 0 0 0,3 0 0 0 0,1 0 0 0 0,-1 1 0 0 0,-3-1 0 0 0,3 1 0 0 0,0-4 0 0 0,-3 3 0 0 0,3 1 0 0 0,1-1 0 0 0,-1 0 0 0 0,1 1 0 0 0,-4-1 0 0 0,3 1 0 0 0,-3-2 0 0 0,3 1 0 0 0,-3 1 0 0 0,0-1 0 0 0,4 1 0 0 0,-4-1 0 0 0,0 0 0 0 0,3-3 0 0 0,-3 4 0 0 0,0-1 0 0 0,0 1 0 0 0,4-4 0 0 0,-4 3 0 0 0,2-3 0 0 0,1 0 0 0 0,-3 4 0 0 0,4-4 0 0 0,-1 3 0 0 0,1-3 0 0 0,-1 0 0 0 0,0 2 0 0 0,1-2 0 0 0,-1 4 0 0 0,1-4 0 0 0,-1 3 0 0 0,0-3 0 0 0,0 0 0 0 0,0 4 0 0 0,1-4 0 0 0,-1 0 0 0 0,1 0 0 0 0,-1 3 0 0 0,0-3 0 0 0,1 0 0 0 0,-1 0 0 0 0,0 0 0 0 0,0 0 0 0 0,0 3 0 0 0,1-3 0 0 0,-1 0 0 0 0,1 0 0 0 0,-1 0 0 0 0,1 0 0 0 0,-1 0 0 0 0,0 0 0 0 0,1 0 0 0 0,-2 0 0 0 0,2 0 0 0 0,-1 0 0 0 0,0 0 0 0 0,1 0 0 0 0,-1 0 0 0 0,1 0 0 0 0,-1 0 0 0 0,0 0 0 0 0,-3 4 0 0 0,4-4 0 0 0,-1 0 0 0 0,0 0 0 0 0,0 0 0 0 0,0 0 0 0 0,1 0 0 0 0,-1 0 0 0 0,1 0 0 0 0,-1 0 0 0 0,1 0 0 0 0,-1 0 0 0 0,0 0 0 0 0,0 0 0 0 0,0 0 0 0 0,1 0 0 0 0,-1 0 0 0 0,0 0 0 0 0,1 0 0 0 0,-1 0 0 0 0,1 0 0 0 0,-1 0 0 0 0,0 0 0 0 0,1 0 0 0 0,-2 0 0 0 0,2 0 0 0 0,3 0 0 0 0,-3 0 0 0 0,-1 0 0 0 0,0 0 0 0 0,5 0 0 0 0,-5 0 0 0 0,0 0 0 0 0,4 0 0 0 0,-3 0 0 0 0,3 0 0 0 0,-3 0 0 0 0,-1 0 0 0 0,1 0 0 0 0,-1 0 0 0 0,4 0 0 0 0,-4 0 0 0 0,0 0 0 0 0,1 0 0 0 0,-1 0 0 0 0,1 0 0 0 0,-1 0 0 0 0,0 0 0 0 0,1-4 0 0 0,-1 4 0 0 0,0-3 0 0 0,0 3 0 0 0,0 0 0 0 0,-3-4 0 0 0,4 4 0 0 0,-1-3 0 0 0,1-1 0 0 0,-1 4 0 0 0,-3-3 0 0 0,4 3 0 0 0,-4-2 0 0 0,3 2 0 0 0,-3-4 0 0 0,3 1 0 0 0,0-1 0 0 0,-3 1 0 0 0,3-1 0 0 0,-3 1 0 0 0,0-1 0 0 0,4 1 0 0 0,-1-1 0 0 0,-3 1 0 0 0,3-1 0 0 0,-3 1 0 0 0,0 1 0 0 0,0-2 0 0 0,4 1 0 0 0,-4-1 0 0 0,0 1 0 0 0,0-1 0 0 0,0 1 0 0 0,0-1 0 0 0,0 1 0 0 0,0-5 0 0 0,0 5 0 0 0,0 0 0 0 0,0 0 0 0 0,0-1 0 0 0,0 1 0 0 0,0-1 0 0 0,0 1 0 0 0,0 0 0 0 0,0-1 0 0 0,0 1 0 0 0,0-1 0 0 0,0 1 0 0 0,-4-1 0 0 0,4 1 0 0 0,-3-1 0 0 0,3 2 0 0 0,-4-2 0 0 0,1 4 0 0 0,3-3 0 0 0,-3-1 0 0 0,3 1 0 0 0,-3 3 0 0 0,0-3 0 0 0,3-1 0 0 0,-4 4 0 0 0,1-3 0 0 0,-1-1 0 0 0,4 1 0 0 0,-3 3 0 0 0,3-4 0 0 0,-4 4 0 0 0,4-3 0 0 0,-3 3 0 0 0,-1-4 0 0 0,1 2 0 0 0,3-2 0 0 0,-3 1 0 0 0,3-1 0 0 0,-3 4 0 0 0,3 8 0 0 0,0-8-16383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22.106"/>
    </inkml:context>
    <inkml:brush xml:id="br0">
      <inkml:brushProperty name="width" value="0.035" units="cm"/>
      <inkml:brushProperty name="height" value="0.035" units="cm"/>
      <inkml:brushProperty name="color" value="#C71585"/>
    </inkml:brush>
  </inkml:definitions>
  <inkml:trace contextRef="#ctx0" brushRef="#br0">42 1,'-1'0,"-1"0,0 0,2 5,0 2,11 34,-1 2,30 123,-29-117,-6-28,-2-13,1 6,-6-25,3 12,0-4,1 2,-5-1,3 2</inkml:trace>
  <inkml:trace contextRef="#ctx0" brushRef="#br0" timeOffset="299">1 210,'4'0,"3"0,62-16,-8 3,-8 7,-16 11,-36-5,-1 0</inkml:trace>
  <inkml:trace contextRef="#ctx0" brushRef="#br0" timeOffset="642">279 131,'-3'0,"0"0,0 0,0 3,3 3,0 4,6 65,-2-41,2-9,-5-21,6 27,-7-29,6 7,-6-9</inkml:trace>
  <inkml:trace contextRef="#ctx0" brushRef="#br0" timeOffset="1050">275 42,'-2'0,"0"2,1 0,1 0,0-2</inkml:trace>
  <inkml:trace contextRef="#ctx0" brushRef="#br0" timeOffset="2105">397 93,'-2'0,"-2"1,2 2,1 3,1 4,8 59,-4-35,-3-11,1 4,0-13,1 6,-4-20,1 9,0-13,0 7,-4-13,5-5,0 8,4-14,-2 6,-2 12,-1-3,11-31,-9 30,15-29,4 5,-18 28,15-11,-15 11,10 1,-5 0,-5 7,0-5,8 13,2 11,-12-21,24 86,-15-49,-10-40,6 22,-5-21,1 0,-1 1,0-16,0 9,0-20,-1 25,6-39,-3 22,8-11,-4 6,10-3,-6 3,2 7,-1-3,-6 20,3-10,11 38,-11 11,-5-22,7 13,-2 5,-8-30,7 22,-6-21,2 8,-5-19,1 3</inkml:trace>
  <inkml:trace contextRef="#ctx0" brushRef="#br0" timeOffset="2989">840 160,'-1'0,"-1"2,2-1,9 7,-1-5,63-2,-38 0,-19-11,7 6,-15-5,6 3,-12-3,3 3,-3 2,-6-12,5 13,-30-19,0 13,2 9,25 0,-11 6,12-6,-22 22,23-20,-20 35,20-35,-10 55,5-29,15 8,12 14,-19-47,42 16,-24-9,18-29,-9 15,3-20,-3 11,-28 13</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27.617"/>
    </inkml:context>
    <inkml:brush xml:id="br0">
      <inkml:brushProperty name="width" value="0.035" units="cm"/>
      <inkml:brushProperty name="height" value="0.035" units="cm"/>
      <inkml:brushProperty name="color" value="#C71585"/>
    </inkml:brush>
  </inkml:definitions>
  <inkml:trace contextRef="#ctx0" brushRef="#br0">168 245,'-1'0,"-1"0,-1 0,2 0,-3 0,2 0,-21-5,13 3,-16 3,10-3,-29 24,26-3,17-17,-7 19,4-11,8 5,-4-13,7 26,-3-14,5 2,-7-15,10 28,-6-14,3-7,-2 2,0-8,-1 3,-3-9,3 4,-2-7,4-5,-6 11,3-5,1-4,-1 3,4-8,-3 4,0-8,0 5,1-4,-2 4,-4 6,3-3,-3 8,0-3,0 6,0-3,0 2,0-2,0 4,1-2,2-1,5 10,-5-4,-3-3,3 6,-1-3,1 5,-2-7,2 19,0-11,0 12,-2-18,13 29,-8-17,3 3,-7-16,-2-3</inkml:trace>
  <inkml:trace contextRef="#ctx0" brushRef="#br0" timeOffset="933">290 204,'0'1,"-2"0,-1 2,2 1,1 4,9 32,5 24,-7-19,-6-41,4 23,-5-24,0 5,0-7,0 4,-3-15,-3-11,5 12,0-21,0 10,7-7,2-5,-6 23,12-18,-7 13,1 13,-2-2,-3 3,9 3,-6-3,7 10,-9-8,15 12,-10-6,7 7,-12-11,16 24,-8-13,-8 18,-3-27,2 46,-6-1,3-47,-5 24,1-15,3-12,1-1</inkml:trace>
  <inkml:trace contextRef="#ctx0" brushRef="#br0" timeOffset="1572">697 231,'-1'0,"-1"0,-3 0,2 0,-37-1,-4 11,22-5,12 10,-5-6,9 15,5-21,-8 39,3-19,15 2,-9-19,19 27,-11-16,14-13,-21-3,31 1,-17-1,-2-17,0 10,-4-12,1 6,-8-13,3 8,-4-13,1 7,-7-15,-4-31,9 63,-5-29,-8-5,5 5,-2 8,0-4,8 26,2-4,0 6,0-2,0 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30.356"/>
    </inkml:context>
    <inkml:brush xml:id="br0">
      <inkml:brushProperty name="width" value="0.035" units="cm"/>
      <inkml:brushProperty name="height" value="0.035" units="cm"/>
      <inkml:brushProperty name="color" value="#C71585"/>
    </inkml:brush>
  </inkml:definitions>
  <inkml:trace contextRef="#ctx0" brushRef="#br0">206 37,'-1'1,"-1"-1,-3-1,-1-3,-1 2,-15-14,-28 2,35 20,7-2,-20 45,12 13,13-18,2-27,3 24,-1-14,10 3,-9-20,13 44,-7-23,3-5,-8-17,8 23,-5-13,-4-16,-1 0,-1 0,1 0,-1-3</inkml:trace>
  <inkml:trace contextRef="#ctx0" brushRef="#br0" timeOffset="290">10 304,'-1'2,"-1"-2,1 0,-2 0,1 0,5 0,34-7,21-1,35-5,-75 13,-18 0</inkml:trace>
  <inkml:trace contextRef="#ctx0" brushRef="#br0" timeOffset="584">299 224,'-5'6,"3"-3,0 1,0 2,2 1,0 2,0 46,2-17,6-10,-7-26,3 12,-4-14</inkml:trace>
  <inkml:trace contextRef="#ctx0" brushRef="#br0" timeOffset="1007">338 138,'-2'0,"0"3,1-2,1 3,0-4</inkml:trace>
  <inkml:trace contextRef="#ctx0" brushRef="#br0" timeOffset="1727">424 201,'-1'0,"0"2,-1 2,2 1,0 3,4 36,-2-24,3 20,-1-11,-4-22,3 11,-3-21,1 10,-2-10,1 5,0-9,0 5,0-20,0 11,2 1,-1-1,27-70,-3 40,-21 33,14-8,-8 4,-2 17,-7-5,13 8,3 14,-16-21,12 30,-12-30,9 50,-6-26,1 24,-1-15,1-3,-1 0,4-21,-3 10,2-29,-1 14,-6-5</inkml:trace>
  <inkml:trace contextRef="#ctx0" brushRef="#br0" timeOffset="2010">685 144,'0'1,"0"3,0 2,0 2,0-2,18 74,6 21,-20-83,12 25,-13-33,-3-11,0 1</inkml:trace>
  <inkml:trace contextRef="#ctx0" brushRef="#br0" timeOffset="2430">711 77,'0'1,"-3"2,1 0,2-3</inkml:trace>
  <inkml:trace contextRef="#ctx0" brushRef="#br0" timeOffset="2846">865 40,'-2'3,"0"-3,2 3,0 3,0 3,12 61,-3 7,-8-66,16 94,-8-51,7-9,-14-33,7 11,-3-8,-6-24,0 9,0-17,0 8,0 9</inkml:trace>
  <inkml:trace contextRef="#ctx0" brushRef="#br0" timeOffset="3138">757 248,'0'1,"7"1,96-25,-42 7,-32 10,-5 1,-24 5</inkml:trace>
  <inkml:trace contextRef="#ctx0" brushRef="#br0" timeOffset="3718">972 231,'0'2,"2"0,2-2,1 0,30-6,15-7,-11-5,-21 10,-9-3,5-6,-13 14,8-6,-12-3,6 3,-9 1,4 1,-9 0,5 0,-6 10,4-4,-13 10,6-6,-3 10,3-5,0 10,0-4,-4 54,23-32,-3-29,17 23,14 4,-27-28,32 6,-30-9,34-15,-34 10,35-23,-23 10,-19 15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36.408"/>
    </inkml:context>
    <inkml:brush xml:id="br0">
      <inkml:brushProperty name="width" value="0.035" units="cm"/>
      <inkml:brushProperty name="height" value="0.035" units="cm"/>
      <inkml:brushProperty name="color" value="#C71585"/>
    </inkml:brush>
  </inkml:definitions>
  <inkml:trace contextRef="#ctx0" brushRef="#br0">9 53,'0'3,"0"0,0 1,0 3,5 30,3 26,0-9,-3-27,-3-15,-1-8,2 12,-4-9,0-7,-1-2,2 2,-7-10,7 10,-10-23,5 12,-1-13,2 7,2-15,0 10,6-10,-3 8,6 2,-3 1,3 8,-1-4,4 11,-3-5,0 13,-1-7,0 11,2-4,-8-2</inkml:trace>
  <inkml:trace contextRef="#ctx0" brushRef="#br0" timeOffset="2484">144 119,'0'2,"0"0,0 0,0 1,3 0,5 0,59-5,-34 1,-39-4,20 2,35-25,-34 17,-11 7,10-22,-19 11,3 8,-13 4,7-1,-12 5,7-3,-8 10,4-5,1 9,1-6,3 9,0-5,9 2,-6-1,10 6,-4-5,6-7,-3 3,26 53,3-38,-25-20,31 6,-16-3,7-10,-19 4,38-4,-24 3,-21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39.838"/>
    </inkml:context>
    <inkml:brush xml:id="br0">
      <inkml:brushProperty name="width" value="0.035" units="cm"/>
      <inkml:brushProperty name="height" value="0.035" units="cm"/>
      <inkml:brushProperty name="color" value="#C71585"/>
    </inkml:brush>
  </inkml:definitions>
  <inkml:trace contextRef="#ctx0" brushRef="#br0">114 0,'-1'0,"-1"0,-2 0,-2 0,-1 2,-21 3,-5 6,10 3,22-14,-7 15,11 5,17 3,-20-22,39 21,-38-22,50 9,-27-5,1-8,-2 4,15 10,-32 2,-4-7,-14 8,7-4,-14 3,7-2,-7 0,5-2,-3-5,2 3,2-9,-1 4,9-4,-4 2,14 0,-5 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40.580"/>
    </inkml:context>
    <inkml:brush xml:id="br0">
      <inkml:brushProperty name="width" value="0.035" units="cm"/>
      <inkml:brushProperty name="height" value="0.035" units="cm"/>
      <inkml:brushProperty name="color" value="#C71585"/>
    </inkml:brush>
  </inkml:definitions>
  <inkml:trace contextRef="#ctx0" brushRef="#br0">65 23,'-3'0,"1"3,-2 0,0 0,-1 3,-21 23,14-16,11 4,-7-2,14 4,-7-2,14 8,-8-6,11 2,-6-2,9-11,13-3,-28-5,14 3,1-21,10-3,-24 16,12-8,-7-10,4-8,-11 25,-1-21,-1 20,0-9,-12 5,7-2,-15 1,8 0,-12 2,8 1,-5 3,4-2,-13 16,29 1,0-9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41.403"/>
    </inkml:context>
    <inkml:brush xml:id="br0">
      <inkml:brushProperty name="width" value="0.035" units="cm"/>
      <inkml:brushProperty name="height" value="0.035" units="cm"/>
      <inkml:brushProperty name="color" value="#C71585"/>
    </inkml:brush>
  </inkml:definitions>
  <inkml:trace contextRef="#ctx0" brushRef="#br0">0 15,'0'2,"0"-1,0 4,0 1,2 2,13 34,-9-23,13 21,-7-12,3-9,-2 5,2-17,-2 7,3-20,-2 11,-2-18,0 9,-12 1,6 0,20-43,-22 14,-4 28,-2-24,1 12,-2 1,0 0,-1 2,2 9,-6-13,7 15,-2-7,0 4,9 11,-4-6,3 9,-4-7,6 19,-6-19,10 37,-6-20,2 18,-6-36,16 54,-8-28,-2-12,1 3,-2-17,-5-1,-1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7:54.196"/>
    </inkml:context>
    <inkml:brush xml:id="br0">
      <inkml:brushProperty name="width" value="0.035" units="cm"/>
      <inkml:brushProperty name="height" value="0.035" units="cm"/>
      <inkml:brushProperty name="color" value="#C71585"/>
    </inkml:brush>
  </inkml:definitions>
  <inkml:trace contextRef="#ctx0" brushRef="#br0">2 67,'-1'1,"1"2,0 3,1 2,16 45,-9-28,-5-6,3 2,-6-3,3 1,-1-4,-1 1,-1-8,2 3,-4-9,2 4,-1-8,-1 3,2-2,-1 1,1 0,-1 0,0-2,-1 2,-1-6,0-4,2 4,-2-12,1 7,-2-14,1 8,5 11,-3-5,3-18,-2 19,7-19,4-7,-9 27,7-12,-4 8,3 8,-2-4,0 7,-4 0,13-2,-8 1,5 8,-9-5,-3 0</inkml:trace>
  <inkml:trace contextRef="#ctx0" brushRef="#br0" timeOffset="1380">388 26,'-1'0,"-1"3,0-2,1-1,-4 0,3 0,-21 2,2 2,-2 5,12-4,-1 5,9-8,-15 16,9-9,1 7,5-12,-7 18,4-9,5-2,0-8,0 18,0-9,3-3,-2-7,6 17,-3-9,5 0,-2 0,2 1,-2-2,8-2,-14-7,23 7,-12-3,8-10,-4 4,0-7,0 4,-3-1,1-1,-6 4,-7 3</inkml:trace>
  <inkml:trace contextRef="#ctx0" brushRef="#br0" timeOffset="2194">503 100,'-2'2,"-1"0,3 1,0 0,0-1,3 1,30 12,-5-10,-4-9,-13 3,-3-7,-5 6,5-7,-2 4,-7-5,1 8,-3-15,1 9,-6 2,7 5,-12-11,6 7,-7 6,14-1,-20 1,10-1,10 3,-6-1,-12 15,9 2,5-9,2 5,-1-3,8 2,-4-2,8 2,-5-2,3 5,-2-3,3-1,-3 0,2-5,-1 2,6-8,-3 4,13-10,-8 5,7-12,-4 7,1-6,-2 4,3-5,-2 3,-2 1,1 1,-16 6</inkml:trace>
  <inkml:trace contextRef="#ctx0" brushRef="#br0" timeOffset="2831">890 26,'-1'0,"-2"-2,-2-1,-1 0,-2 0,-32-12,11 20,6 9,22-14,-16 18,16-17,-8 17,6-9,8 0,-5-9,14 18,-7-9,13 2,-7-2,9-3,-6 1,10-1,-7 0,-3-1,0 0,-10 3,6-1,-14 5,7-3,-12 2,-7 7,11-15,-5 8,-12-3,-7-1,19-5,-9 3,4-5,-2 2,9 1,-5-1,9 1,-3 0,8-5,-3 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09.183"/>
    </inkml:context>
    <inkml:brush xml:id="br0">
      <inkml:brushProperty name="width" value="0.035" units="cm"/>
      <inkml:brushProperty name="height" value="0.035" units="cm"/>
      <inkml:brushProperty name="color" value="#C71585"/>
    </inkml:brush>
  </inkml:definitions>
  <inkml:trace contextRef="#ctx0" brushRef="#br0">6 164,'-2'0,"0"3,1-3,1 4,1 0,2 3,37 51,-8-8,-16-24,-7-16,-8-7,17 15,-8-9,-5-3,1 0,-1-1,-1 0,0-2,0 1,-2-6,1 2,-2-6,1 3,5-10,-4 5,3-7,0 4,-1-9,0 6,0-10,-1 6,-5-6,-2-4,3 23,0-10,-3 11,2-5,2 10,-3-4,1 3,4 3,1 2,-2-3,0-1,-1 0,17 43,0-5,-15-32,14 23,-7-11,-1-8,-1 1,-3-8,2 4,-6-11,1 3,2-2,-1 1,0-10,-2 10,5-20,-3 10,-1-19,-2 28,5-45,-2 24,-2 5,-1 17,3-20,-3 19,3-2,-2 1,-1 3</inkml:trace>
  <inkml:trace contextRef="#ctx0" brushRef="#br0" timeOffset="437">445 134,'-1'0,"-4"4,4-2,-2 3,3-2,2 82,1-40,-2-36,3 20,-2-11,4-10,-6-5,6 5,-3-3,-3-5</inkml:trace>
  <inkml:trace contextRef="#ctx0" brushRef="#br0" timeOffset="811">426 95,'-3'2,"1"-1,1 2,1 0,0-3</inkml:trace>
  <inkml:trace contextRef="#ctx0" brushRef="#br0" timeOffset="1404">604 0,'-1'2,"-1"0,0 0,0 0,-1 4,3-3,-1 24,4 27,-1-25,-1-15,4 55,-1-15,-2-29,3-6,0 7,-4-22,2 9,-3-11,1 6,1-8,-1 4,2-7,-1 4,-2-1</inkml:trace>
  <inkml:trace contextRef="#ctx0" brushRef="#br0" timeOffset="1825">683 36,'-1'1,"-1"1,1-1,0 3,1-1,0 3,4 24,1 20,-2-27,-2 12,-1-32,11 78,-5-42,3-12,-9-25,11 19,-11-21,1 12,1-6,-2-11,1 7,0-4,0 2,-1-1,0 0,0 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12.373"/>
    </inkml:context>
    <inkml:brush xml:id="br0">
      <inkml:brushProperty name="width" value="0.035" units="cm"/>
      <inkml:brushProperty name="height" value="0.035" units="cm"/>
      <inkml:brushProperty name="color" value="#C71585"/>
    </inkml:brush>
  </inkml:definitions>
  <inkml:trace contextRef="#ctx0" brushRef="#br0">4 1,'-2'0,"2"0,-2 4,2 1,2 5,16 61,-9-38,21 94,-19-84,-6-22,0-18,-5-6,0 1,0-8,0 7,3-16,-3 15,8-21,-4 10,8-6,-10 14,17-21,-9 12,5 7,-11 6,14-6,-8 4,1 10,-10-5,13 6,-13-6,6 12,-6-12,3 18,-1-9,-7 9,3-18,-8 27,5-14,-6 0,9-12,-17 24,9-13,-1-2,1 0,0-6,1 3,-1-8,-6 0,14 1,-6 0,2-3,-1 2,9 1,-3 0</inkml:trace>
  <inkml:trace contextRef="#ctx0" brushRef="#br0" timeOffset="686">304 147,'-2'3,"0"-1,1 0,-2 0,3 2,3-1,29 2,15-5,-4-7,-41 7,28-13,-15 7,-9-16,-18 10,7 6,-12 1,6 0,-8 3,6-1,-4 12,2-6,-3 14,3-8,2 10,-2 11,13-26,-2 30,3-29,0 13,10 7,-6-6,20-2,-12-1,19-13,-9 6,8-18,-5 8,10-13,-7 7,-27 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5"/>
    </inkml:context>
    <inkml:brush xml:id="br0">
      <inkml:brushProperty name="width" value="0.05" units="cm"/>
      <inkml:brushProperty name="height" value="0.05" units="cm"/>
      <inkml:brushProperty name="color" value="#008C3A"/>
    </inkml:brush>
  </inkml:definitions>
  <inkml:trace contextRef="#ctx0" brushRef="#br0">12873 7285 16383 0 0,'3'0'0'0'0,"1"0"0"0"0,3 0 0 0 0,-2 0 0 0 0,-2 0 0 0 0,1 0 0 0 0,-1 0 0 0 0,0 0 0 0 0,5 0 0 0 0,-5 0 0 0 0,6 0 0 0 0,-6 0 0 0 0,1 0 0 0 0,-1 0 0 0 0,5 0 0 0 0,-4 0 0 0 0,0-3 0 0 0,-1 3 0 0 0,0 0 0 0 0,1-4 0 0 0,-1 4 0 0 0,5-3 0 0 0,-4-1 0 0 0,0 4 0 0 0,-1-3 0 0 0,0 3 0 0 0,1-4 0 0 0,-1 4 0 0 0,1-3 0 0 0,-1-1 0 0 0,0 4 0 0 0,2-3 0 0 0,-2 3 0 0 0,1-4 0 0 0,-1 1 0 0 0,0 0 0 0 0,1 3 0 0 0,-1-4 0 0 0,-3 1 0 0 0,4-1 0 0 0,0 1 0 0 0,0-1 0 0 0,-4 1 0 0 0,3-1 0 0 0,0 1 0 0 0,1-1 0 0 0,-4 1 0 0 0,3-1 0 0 0,-3 1 0 0 0,4-5 0 0 0,-4 5 0 0 0,3-1 0 0 0,-3 1 0 0 0,5 0 0 0 0,-5-1 0 0 0,0 1 0 0 0,3-1 0 0 0,-3 1 0 0 0,4-1 0 0 0,-4-3 0 0 0,0 3 0 0 0,3 4 0 0 0,-3-7 0 0 0,0 3 0 0 0,0 1 0 0 0,3-1 0 0 0,-3 1 0 0 0,0-2 0 0 0,0-2 0 0 0,0 3 0 0 0,4 1 0 0 0,-4-1 0 0 0,0 1 0 0 0,0-1 0 0 0,0 1 0 0 0,0-5 0 0 0,0 5 0 0 0,0-1 0 0 0,4-3 0 0 0,-4 3 0 0 0,0-3 0 0 0,0 3 0 0 0,0-3 0 0 0,0 3 0 0 0,0-3 0 0 0,0-1 0 0 0,0 5 0 0 0,0-5 0 0 0,0 4 0 0 0,0 1 0 0 0,0-5 0 0 0,0 5 0 0 0,0-1 0 0 0,0 1 0 0 0,0 0 0 0 0,0-1 0 0 0,0 1 0 0 0,0-1 0 0 0,0 1 0 0 0,0-1 0 0 0,0 1 0 0 0,0-1 0 0 0,0 1 0 0 0,0 6 0 0 0,0 1 0 0 0,0-1 0 0 0,0 0 0 0 0,0 1 0 0 0,0-1 0 0 0,0 1 0 0 0,0-1 0 0 0,-4 1 0 0 0,4-1 0 0 0,-3-3 0 0 0,-1 3 0 0 0,1-3 0 0 0,-1 0 0 0 0,1 0 0 0 0,-2 4 0 0 0,2-4 0 0 0,-1 3 0 0 0,1-3 0 0 0,-1 4 0 0 0,1-1 0 0 0,0 0 0 0 0,-1-3 0 0 0,0 4 0 0 0,4-1 0 0 0,-4-3 0 0 0,4 4 0 0 0,-3-1 0 0 0,-1 0 0 0 0,4 1 0 0 0,-3-1 0 0 0,3 1 0 0 0,-4-1 0 0 0,4 1 0 0 0,4-4 0 0 0,-1-4 0 0 0,1 4 0 0 0,-1-3 0 0 0,0 3 0 0 0,2-4 0 0 0,-2 1 0 0 0,1-1 0 0 0,-1 1 0 0 0,0-1 0 0 0,1 1 0 0 0,-1-1 0 0 0,1 1 0 0 0,0-1 0 0 0,-1 1 0 0 0,1 0 0 0 0,-1 3 0 0 0,1-4 0 0 0,-1 1 0 0 0,1 3 0 0 0,-1 0 0 0 0,1-4 0 0 0,0 4 0 0 0,-1 0 0 0 0,1 0 0 0 0,-4-3 0 0 0,3 3 0 0 0,0 0 0 0 0,-3-4 0 0 0,0 8 0 0 0,0-1 0 0 0,4 0 0 0 0,0 5 0 0 0,0-5 0 0 0,-4 1 0 0 0,4 3 0 0 0,-1-3 0 0 0,-3-1 0 0 0,4 1 0 0 0,-1-1 0 0 0,-3 0 0 0 0,0 1 0 0 0,3-1 0 0 0,-3 1 0 0 0,4-4 0 0 0,-1 3 0 0 0,2 0 0 0 0,-2 1 0 0 0,0-4 0 0 0,-3 3 0 0 0,4-3 0 0 0,-1 0 0 0 0,-3 0-16383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14.239"/>
    </inkml:context>
    <inkml:brush xml:id="br0">
      <inkml:brushProperty name="width" value="0.035" units="cm"/>
      <inkml:brushProperty name="height" value="0.035" units="cm"/>
      <inkml:brushProperty name="color" value="#C71585"/>
    </inkml:brush>
  </inkml:definitions>
  <inkml:trace contextRef="#ctx0" brushRef="#br0">0 137,'0'1,"0"1,0 1,1 2,4-1,36 5,23-8,-33 0,17-22,-16 2,-25 15,-3-11,2 5,-21 2,15 5,-27-9,14 6,-11 5,19-1,-28 2,17 0,4 7,-3-4,11 8,2-9,-9 24,5-13,9 12,-3-25,6 45,-3-23,8 2,-10-22,26 40,-14-22,16-20,-28 0,52-5,-27 2,5-19,-4 10,-27 12</inkml:trace>
  <inkml:trace contextRef="#ctx0" brushRef="#br0" timeOffset="869">433 0,'-1'0,"-1"0,-1 0,-2 0,-1 3,-51 23,3 46,44-33,8-34,7 22,-4-12,11-9,-10-2,18 2,-9-2,9-12,-18 8,24-23,-14 13,-3-10,-8 18,13-28,-13 26,7-26,-5 3,-3 27,-4-17,-1 12,5 5,-5 4,5-4,-3 2,-1 11,-2 22,6-34,-3 15,1 27,0-15,-4 17,2-12,3-25,0 9,-9 93,9-36,0-67,0 32,6-17,-2 7,13-30,-7 14,14-32,-8 16,11-14,-7 7,3-4,-2 2,-5 3,0 0,-6-2,3 1,-12 10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16.176"/>
    </inkml:context>
    <inkml:brush xml:id="br0">
      <inkml:brushProperty name="width" value="0.035" units="cm"/>
      <inkml:brushProperty name="height" value="0.035" units="cm"/>
      <inkml:brushProperty name="color" value="#C71585"/>
    </inkml:brush>
  </inkml:definitions>
  <inkml:trace contextRef="#ctx0" brushRef="#br0">3 193,'-1'0,"0"0,1 1,0 0,0 4,2 1,1 2,28 66,-16-39,-6 0,-8-34,9 30,2-15,-11-15,15-5,-9 2,1-22,6-9,-13 32,10-34,-4 5,-6 25,5-26,-3 16,-6 6,3 1,0 7,0-5,2 9,-2-4,3 17,-1 21,-1-20,0-7,0 4,3 32,-1-18,1-11,-2-8,9 4,-5-3,7-23,-10 13,-3 0</inkml:trace>
  <inkml:trace contextRef="#ctx0" brushRef="#br0" timeOffset="724">435 208,'-2'-1,"0"0,-3-2,0 0,-17-9,-11 6,18 3,3 14,-2-7,7 11,-3-6,8 13,-3-8,6 13,-3-8,5-1,-3-1,9-6,-4 2,10-13,-5 7,6-16,5-3,-15 8,7-3,1-13,-1 7,-7-13,3 8,-10 0,5 0,-8 21,4-9,-6-6,5 7,-3 1,2 2,2 2,0-1,6 28,-2 17,-3-38,2 44,-1-24,6-8,-6-13,5 2,-7-7</inkml:trace>
  <inkml:trace contextRef="#ctx0" brushRef="#br0" timeOffset="1153">577 11,'-1'0,"-1"0,0 1,0 3,2 2,2 29,-1 25,-3-5,2-42,-1 20,-1 28,0-8,2-38,-2 17,6-47,-3 22,2-10,-1 5,-1-1,0 1,-1-2</inkml:trace>
  <inkml:trace contextRef="#ctx0" brushRef="#br0" timeOffset="1614">687 0,'0'2,"0"-2,0 3,0-1,0 2,0 2,6 33,-3-22,4 53,-3-30,-5 46,3-27,-6-41,3 19,6-46,-3 23,6-19,-3 8,-5-10,3 5,-3 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19.474"/>
    </inkml:context>
    <inkml:brush xml:id="br0">
      <inkml:brushProperty name="width" value="0.035" units="cm"/>
      <inkml:brushProperty name="height" value="0.035" units="cm"/>
      <inkml:brushProperty name="color" value="#C71585"/>
    </inkml:brush>
  </inkml:definitions>
  <inkml:trace contextRef="#ctx0" brushRef="#br0">0 24,'0'1,"0"2,0 1,2 0,7 17,5 12,-7-17,5 1,-3-2,5-2,-4 1,5-7,-3 3,0-3,0 1,-12-8</inkml:trace>
  <inkml:trace contextRef="#ctx0" brushRef="#br0" timeOffset="420">177 1,'-1'0,"-2"0,3 2,0 2,-3 28,-8 46,6-41,-14 59,8-33,1-25,0 9,7 4,-3-5,3-25,0 9,9-37,3 11,-8-3,4 1,-5-2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8:57.698"/>
    </inkml:context>
    <inkml:brush xml:id="br0">
      <inkml:brushProperty name="width" value="0.035" units="cm"/>
      <inkml:brushProperty name="height" value="0.035" units="cm"/>
      <inkml:brushProperty name="color" value="#C71585"/>
    </inkml:brush>
  </inkml:definitions>
  <inkml:trace contextRef="#ctx0" brushRef="#br0">1 189,'0'6,"2"1,33 14,13-12,-26-4,19-20,-26 3,-12 10,1-13,0 6,-5-3,1 9,-8-16,4 9,-3 1,2 1,-3 2,7 5,-9-7,5 5,-4 5,9-2,-14 10,7-4,1 4,0-2,-3 4,2-3,-1 12,1-8,3 9,-1-6,4 8,-1-4,4 1,-2-2,10-4,-6 2,8 0,-3-1,9-2,-6 0,11-8,-7 3,11-15,-8 8,21-20,-12 10,-21-4,-7 12</inkml:trace>
  <inkml:trace contextRef="#ctx0" brushRef="#br0" timeOffset="616">324 88,'-3'2,"0"1,3 1,0 0,2 1,2 5,-3-6,5 3,65 64,-36-35,8-4,-25-24,-9-4,-7-9,3 5,-5 0</inkml:trace>
  <inkml:trace contextRef="#ctx0" brushRef="#br0" timeOffset="933">324 325,'-4'5,"2"-5,-1 0,4-2,4-4,42-56,23-33,-65 89,46-60,-17 26,-31 36,10-3,-5 1,-8 6</inkml:trace>
  <inkml:trace contextRef="#ctx0" brushRef="#br0" timeOffset="1612">654 95,'-4'0,"2"2,0 4,1-1,1 4,0 4,5 76,-2-47,5 67,0-44,-8-62,5 45,-5-47,0 32,0-16,2-14,-2 6,0-9,0 3,-2 1,0-3,2 0,0-1</inkml:trace>
  <inkml:trace contextRef="#ctx0" brushRef="#br0" timeOffset="2049">563 183,'-2'0,"-4"0,5 0,10-6,-4 4,51-23,28 0,-18 25,-34 0,-10 16,-13-13,17 25,-9-14,-34 8,17-17,-41 29,22-16,-34-1,45-14,-62 21,34-10,13-15,19 2,-18 8,10-5,12-4</inkml:trace>
  <inkml:trace contextRef="#ctx0" brushRef="#br0" timeOffset="2729">933 51,'-1'0,"1"4,0 4,0 3,0-4,13 55,9 15,-9-30,-7-25,-8-26,2 7,-2-2,1 1,-9-13,8 10,-13-23,2-18,12 39,2-45,-1 24,13-3,-12 24,20-33,-19 33,28-16,-15 8,12 16,-26-6,58 11,-59-10,33 7,-16-3,-17-4</inkml:trace>
  <inkml:trace contextRef="#ctx0" brushRef="#br0" timeOffset="3353">1186 114,'-2'0,"-3"0,-3 3,4 0,3 2,1-2,1 4,35 14,19-5,-5-19,-11-16,-33 16,9-20,-12 19,-8-17,-19 3,21 16,-35-8,19 5,-10 10,26-5,-42 13,22-6,3 12,19-18,-26 34,27-35,-11 37,6-19,23 0,-12-1,27 1,-15-1,-12-16,0 3,71 30,-14-36,-33 0,-30 2</inkml:trace>
  <inkml:trace contextRef="#ctx0" brushRef="#br0" timeOffset="4221">1590 90,'-2'0,"-2"0,1 0,1 0,-3-3,-16-6,7 7,-20 8,2 10,17-9,6 7,3-9,3 6,-1-5,14 4,-8-2,26-2,-23-3,43 8,-38-8,50 6,-27-4,-6-3,-18-1,21 10,-13 3,-16-13,-16 14,9-8,-32 2,34-7,-51 15,27-8,4 3,-1-2,19-4,-9 1,24-6,-9-1</inkml:trace>
  <inkml:trace contextRef="#ctx0" brushRef="#br0" timeOffset="4796">1817 20,'-4'1,"0"2,-2 1,-1 0,3 0,-48 33,41-20,6-9,-6 17,6-16,8 7,-4-5,19 2,-15-9,33 9,-18-6,15-4,-25-1,38-2,-20 1,-9 4,-12-5,10 9,-5-5,-27 7,16-9,-30 16,16-8,-14 2,27-11,-33 21,17-11,8-12,10 1,-17 3,17-3</inkml:trace>
  <inkml:trace contextRef="#ctx0" brushRef="#br0" timeOffset="5232">1967 120,'-2'0,"-2"0,1 2,1 0,2 12,12 45,15 26,-16-48,-6-23,3 11,-12-34,2 0,2 6,0 3</inkml:trace>
  <inkml:trace contextRef="#ctx0" brushRef="#br0" timeOffset="5609">2002 1,'-2'0,"-2"0,3 0,1 0</inkml:trace>
  <inkml:trace contextRef="#ctx0" brushRef="#br0" timeOffset="6118">2121 103,'-2'0,"4"8,9 14,48 55,-31-41,-24-26,2-1,12 11,-16-30,-2 9,4-12,-4 11,5-16,-2 8,1-11,-3 19,11-37,-5 19,0-12,-7 29,11-42,-7 24,-7 18,3 3,0-3,0 3</inkml:trace>
  <inkml:trace contextRef="#ctx0" brushRef="#br0" timeOffset="6754">2341 165,'-5'5,"1"-1,4 0,2-2,7 2,3-4,38-19,-1-13,-25 17,-18 4,8-1,-16 5,7-1,-13 10,8-4,-12-9,9 9,-22-1,11 1,-2 6,11-4,-22 14,12-7,-3 18,13-20,-14 34,7-18,21 12,-10-27,22 55,-11-29,20-21,-26-7,50-3,-50 0,25-11,-29 10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9:29.286"/>
    </inkml:context>
    <inkml:brush xml:id="br0">
      <inkml:brushProperty name="width" value="0.035" units="cm"/>
      <inkml:brushProperty name="height" value="0.035" units="cm"/>
      <inkml:brushProperty name="color" value="#C71585"/>
    </inkml:brush>
  </inkml:definitions>
  <inkml:trace contextRef="#ctx0" brushRef="#br0">12 11,'0'1,"-3"3,-1-2,2 0,0 0,2 0,2 0,4-2,52 1,-31 0,-1-3,-22 2,43-3,-44 3,39-7,-41 7,31-5,-17 4,-12-1,-3 2,8 0,-8 0,0 0</inkml:trace>
  <inkml:trace contextRef="#ctx0" brushRef="#br0" timeOffset="448">113 29,'-2'3,"1"-3,-2 5,3 1,1 31,19 98,-12-79,-6-41,7 13,-5-10,1-17,-2 4,3 4,-3-3,-3-8,0 2,5-2,-2 1,-3 1</inkml:trace>
  <inkml:trace contextRef="#ctx0" brushRef="#br0" timeOffset="1463">290 152,'-2'0,"-1"5,0-4,3 3,0 1,8 15,8 14,-7-18,5 1,-11-13,17 19,2-8,-20-14,16-4,-4-5,-13 7,10-12,-6 7,-5-12,0 18,2-32,-1 16,-2-6,1 4,-1 2,1 0,-3 12,1-6,3 11,-2-6,0 11,1-5,3 9,-2-6,3 13,-1-7,4 13,-3-8,4 8,1 9,-7-26,3 12,0 0,1-1,-6-17</inkml:trace>
  <inkml:trace contextRef="#ctx0" brushRef="#br0" timeOffset="2087">540 122,'-1'0,"0"2,1 2,0 4,8 47,-5-28,1-3,-3-18,3 38,-5-4,1-36,-2 17,1-10,-1-23,2 12,-8-34,5 17,5-54,-2 69,15-66,-15 67,15-35,-8 19,-2 18,1-9,12 12,-4 2,-13-6,5 4,8 5,9 5,-21-13,10 7,-10-8,-2 0</inkml:trace>
  <inkml:trace contextRef="#ctx0" brushRef="#br0" timeOffset="2493">741 68,'-4'7,"2"-2,-1 3,6 34,-2-23,7 25,-6-33,7 25,-4-13,-3-18,-1-1,4 9,-3-5,-2-8</inkml:trace>
  <inkml:trace contextRef="#ctx0" brushRef="#br0" timeOffset="2912">765 0,'-3'3,"1"-2,0 1,2 0,0-2</inkml:trace>
  <inkml:trace contextRef="#ctx0" brushRef="#br0" timeOffset="3743">891 128,'-2'1,"0"1,2 1,0 1,0 2,0 3,4 48,-1-30,-3 24,0-33,-1-9,-3-9,2 5,1-8,0 4,1-2,0 1,-4-6,-1-13,4 10,5-64,6 39,-7 20,3-8,-3 23,1-11,13-10,7 4,-19 13,13 3,-8-2,-2 19,-4-14,7 26,-4-14,-2 14,-3-23,5 35,-7-35,6 29,-6-31,4 17,-4-18,3 4,-1-2,-2-5</inkml:trace>
  <inkml:trace contextRef="#ctx0" brushRef="#br0" timeOffset="4557">1255 140,'-2'0,"1"0,-6-2,1 0,-22-11,-13 1,23 6,5 14,-2-6,4 13,-2-7,5 12,-1-6,6 9,-2-6,10 10,-5-7,62 41,-23-73,-33 9,21-25,-11 14,-12-14,-2 23,1-31,0 18,-16 0,12 16,-13-16,6 8,5 12,2-2,-3 2,6 10,-2-10,9 28,-9-29,11 51,-10-50,5 63,-6-62,0 72,0-73,-6 74,3-40,-7-11,3 4,-9-21,4 9,-12-21,6 10,-7-19,5 10,-5-12,3 6,6-6,-2 4,21 11,-3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29:35.777"/>
    </inkml:context>
    <inkml:brush xml:id="br0">
      <inkml:brushProperty name="width" value="0.035" units="cm"/>
      <inkml:brushProperty name="height" value="0.035" units="cm"/>
      <inkml:brushProperty name="color" value="#C71585"/>
    </inkml:brush>
  </inkml:definitions>
  <inkml:trace contextRef="#ctx0" brushRef="#br0">22 0,'-2'0,"0"2,0 0,0 2,1 3,2 33,1 72,2 9,-2-81,-2-22,3-11,-2 5,-1-12,0 7,1-11,-1 5,0-6,0 5</inkml:trace>
  <inkml:trace contextRef="#ctx0" brushRef="#br0" timeOffset="803">5 38,'0'0,"-1"0,-3 2,4 4,41 81,13 14,-47-87,30 40,-31-46,5 5,-3-3,-12-17,6 8,-3-5,0-1,0-5,1 9,2-19,-2 19,8-33,-8 33,11-43,-6 23,4-1,-3 1,0 8,0-4,3 8,2-11,-10 19,5-9,-5 8,3-3,-3 5,5-1,-5 1,3 0,-3 3,0-1,-1 1,4 2,-3-4,1 2,0 8,0-4,2 13,-1-8,1 20,-1-9,-2 11,1-7,3 3,-1-3,2-6,-2 2,0-10,0 3,-1-16,0 8,-3-8</inkml:trace>
  <inkml:trace contextRef="#ctx0" brushRef="#br0" timeOffset="1775">575 223,'-1'1,"-1"-1,-1 0,-2-1,-2-1,-32-18,21 10,6 15,-3-7,6 10,-3-5,5 9,-4 5,10-14,-4 15,4-15,2 14,-1-14,2 7,6 0,-3-1,2-3,3 1,-7-4,8-1,-1-5,-7 1,2 0,-3-1,0 2,15-15,-7 8,3-8,-8 11,10-17,-6 9,-5 3,-1 5,0-4,0 3,-3 10,1-5,-1 6,1 4,-1-7,4 16,-2-10,7 16,-8-21,11 33,-6-17,9 18,-15-37</inkml:trace>
  <inkml:trace contextRef="#ctx0" brushRef="#br0" timeOffset="2344">825 130,'-1'0,"-9"1,0 2,0 0,-39 12,26-7,17 5,-7-3,8 10,-4-7,6 11,-3-6,7 5,-2-5,37 37,-3-45,-29-9,31-2,-28 1,26-12,-13 6,-5-9,-12 12,8-5,-11 8</inkml:trace>
  <inkml:trace contextRef="#ctx0" brushRef="#br0" timeOffset="3051">910 9,'-1'0,"-3"0,3 2,1 1,0 5,1 30,8 51,4 24,-7-60,-6-51,3 23,-4-6,2 2,-1-24,1 11,1-9,0 4,-2-9,2 6,1-6,-1 3,-3 1,1 0,12-36,-3 6,-7 25,12-24,-12 26,18-28,-9 15,0 9,-10 6,14-3,-7 1,-1 18,-6-13,11 25,-6-13,1 14,-6-25,12 39,-6-19,-1-9,-6-12,12 20,-7-11,-5-9</inkml:trace>
  <inkml:trace contextRef="#ctx0" brushRef="#br0" timeOffset="3626">1163 182,'0'2,"0"0,0 5,0 1,3 2,15 56,-10-35,2 9,-9-31,-1-5,0-4</inkml:trace>
  <inkml:trace contextRef="#ctx0" brushRef="#br0" timeOffset="4047">1196 69,'-2'0,"1"0,-1 0,2 0</inkml:trace>
  <inkml:trace contextRef="#ctx0" brushRef="#br0" timeOffset="4742">1346 164,'-1'0,"-1"0,-1 0,1 2,0 1,0 4,2 32,0 19,0-30,1-17,0 7,-3-17,2 7,-1-11,0 5,1-5,-1 3,-2-4,2 2,1-10,-1 9,3-26,0 14,3-13,-4 22,11-30,-6 15,7 9,-11 9,22-12,-11 6,2 12,-12-4,25 8,-12-4,-3 15,-11-17,16 38,-8-19,-10 9,2-25,2 39,-1-20,-6-10,3-11,-1 13,1-14,0 0,0-1</inkml:trace>
  <inkml:trace contextRef="#ctx0" brushRef="#br0" timeOffset="5525">1590 170,'0'3,"0"0,1 0,0-2,2 3,3-1,1 0,53-11,-24-7,-19 7,-15-2,2 7,-3-12,2 7,-14-2,10 7,-17-8,9 4,-7 7,14 0,-19 3,0 6,20-9,-17 17,17-16,-13 27,13-27,-6 38,3-20,14 9,-10-27,17 42,-17-43,31 26,-17-14,13-20,-8 9,4-14,-2 6,-21 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31:11.835"/>
    </inkml:context>
    <inkml:brush xml:id="br0">
      <inkml:brushProperty name="width" value="0.035" units="cm"/>
      <inkml:brushProperty name="height" value="0.035" units="cm"/>
      <inkml:brushProperty name="color" value="#C71585"/>
    </inkml:brush>
  </inkml:definitions>
  <inkml:trace contextRef="#ctx0" brushRef="#br0">154 2,'-4'-2,"1"2,1 0,-2 0,3 0,-1 2,2 1,0 5,7 80,-3-49,-2 24,1-11,-3-41,0-5,-1 12,-2 6,3-24,-2 27,1-15,2 0,-1-11,1 18,-1-10,1-4,-1-5,1 8,1-4,-2-4</inkml:trace>
  <inkml:trace contextRef="#ctx0" brushRef="#br0" timeOffset="489">9 191,'-3'0,"2"0,-3 0,6-1,3-1,35 0,-10 1,-15 1,21-5,-25 4,21-2,-12 0,-4 2,-10 0,15 1,-8-1,-14 3,1-2</inkml:trace>
  <inkml:trace contextRef="#ctx0" brushRef="#br0" timeOffset="1340">306 174,'-1'-1,"0"0,-2-1,1 2,-3 0,-1 2,-6 21,-3 12,7-18,1 25,9-14,5-2,-6-23,12 16,-6-9,0-4,-6-4,16 6,-8-4,3-7,-2 3,4-7,-13 6,27-10,-16 6,2-4,-1-11,-11 19,5-9,-5-6,-1-9,-1 22,0-10,-9-3,-13-12,19 23,-22-22,21 23,-17-13,18 14,-12-5,12 6,-6-2,6 8,3-4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31:14.684"/>
    </inkml:context>
    <inkml:brush xml:id="br0">
      <inkml:brushProperty name="width" value="0.035" units="cm"/>
      <inkml:brushProperty name="height" value="0.035" units="cm"/>
      <inkml:brushProperty name="color" value="#C71585"/>
    </inkml:brush>
  </inkml:definitions>
  <inkml:trace contextRef="#ctx0" brushRef="#br0">219 18,'-1'-1,"-2"-2,0 3,2 0,-3 0,2-1,-3-1,-1-1,-39-5,11 8,32 0,-16 0,5 6,-12 6,23-11,-22 18,10 2,11-18,-4 9,5 4,-3-2,8 3,5 8,-6-18,2 8,5-1,-2 0,6-12,-4 5,5-12,-3 6,13-24,3 1,-24 18,15-17,-7 9,-5 0,9-18,-12 25,7-17,-4 8,-9 7,4 7,-2-12,1 6,-3 5,3 0,-3 2,0-1,3 6,0-6,-1 7,0-2,0 4,-1-4,0 9,-1 13,3-25,1 35,-1-34,1 15,2 8,-1-5,4-11,-3 5,-1-18,-2 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7T21:32:13.327"/>
    </inkml:context>
    <inkml:brush xml:id="br0">
      <inkml:brushProperty name="width" value="0.035" units="cm"/>
      <inkml:brushProperty name="height" value="0.035" units="cm"/>
      <inkml:brushProperty name="color" value="#C71585"/>
    </inkml:brush>
  </inkml:definitions>
  <inkml:trace contextRef="#ctx0" brushRef="#br0">0 9,'0'-1,"0"0,0-1,0 0,0 0,0 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6"/>
    </inkml:context>
    <inkml:brush xml:id="br0">
      <inkml:brushProperty name="width" value="0.05" units="cm"/>
      <inkml:brushProperty name="height" value="0.05" units="cm"/>
      <inkml:brushProperty name="color" value="#008C3A"/>
    </inkml:brush>
  </inkml:definitions>
  <inkml:trace contextRef="#ctx0" brushRef="#br0">12301 5803 16383 0 0,'0'-4'0'0'0,"-3"1"0"0"0,-4-1 0 0 0,7-4 0 0 0,-3 5 0 0 0,-1 3 0 0 0,1-4 0 0 0,-1 1 0 0 0,1-1 0 0 0,-1 1 0 0 0,1 3 0 0 0,-1-4 0 0 0,2 1 0 0 0,-1 0 0 0 0,-1-2 0 0 0,-3 1 0 0 0,3 1 0 0 0,1-1 0 0 0,-1 1 0 0 0,1 3 0 0 0,-4-4 0 0 0,4 1 0 0 0,-5 3 0 0 0,5 0 0 0 0,-1 0 0 0 0,1-4 0 0 0,-1 4 0 0 0,1 0 0 0 0,-1 0 0 0 0,2 0 0 0 0,-2 0 0 0 0,1 0 0 0 0,-5 0 0 0 0,1 0 0 0 0,3 0 0 0 0,-3 0 0 0 0,4 0 0 0 0,0 0 0 0 0,-5 0 0 0 0,0 0 0 0 0,5 0 0 0 0,-5 0 0 0 0,2 0 0 0 0,2 0 0 0 0,-3 0 0 0 0,-1 0 0 0 0,5 0 0 0 0,-5 0 0 0 0,2 0 0 0 0,2 0 0 0 0,-4 0 0 0 0,5 0 0 0 0,-5 0 0 0 0,5 0 0 0 0,-1 4 0 0 0,1-4 0 0 0,1 3 0 0 0,-2-3 0 0 0,1 3 0 0 0,-1 1 0 0 0,1-1 0 0 0,3 1 0 0 0,-4-1 0 0 0,1 1 0 0 0,3 0 0 0 0,0-1 0 0 0,-4 1 0 0 0,4-1 0 0 0,0 0 0 0 0,-3 1 0 0 0,3-1 0 0 0,0 1 0 0 0,0-1 0 0 0,-4 0 0 0 0,4 1 0 0 0,0-1 0 0 0,0 1 0 0 0,0-1 0 0 0,0 2 0 0 0,-2-2 0 0 0,2 0 0 0 0,0 1 0 0 0,0-1 0 0 0,0 1 0 0 0,0-1 0 0 0,-4-3 0 0 0,4 3 0 0 0,0 1 0 0 0,-3-4 0 0 0,3 3 0 0 0,0 1 0 0 0,-3-4 0 0 0,3 3 0 0 0,0 0 0 0 0,0 1 0 0 0,-4-4 0 0 0,4 3 0 0 0,0 2 0 0 0,-3-5 0 0 0,3 3 0 0 0,0 1 0 0 0,0-1 0 0 0,0 0 0 0 0,0 1 0 0 0,0-1 0 0 0,0 1 0 0 0,0-1 0 0 0,0 0 0 0 0,0 1 0 0 0,0-1 0 0 0,0 1 0 0 0,0-1 0 0 0,0 0 0 0 0,0 1 0 0 0,0 0 0 0 0,0 0 0 0 0,0-1 0 0 0,0 0 0 0 0,0 1 0 0 0,0-1 0 0 0,0 1 0 0 0,0-1 0 0 0,0 1 0 0 0,0-1 0 0 0,0 0 0 0 0,0 1 0 0 0,0-1 0 0 0,0 1 0 0 0,0 4 0 0 0,0-4 0 0 0,0-1 0 0 0,0 5 0 0 0,0-5 0 0 0,0 0 0 0 0,0 5 0 0 0,0-5 0 0 0,0 5 0 0 0,0-5 0 0 0,0 1 0 0 0,0 4 0 0 0,0-4 0 0 0,0-1 0 0 0,0 5 0 0 0,0-5 0 0 0,0 5 0 0 0,3-5 0 0 0,-3 0 0 0 0,4 5 0 0 0,-4-5 0 0 0,4 6 0 0 0,-4-6 0 0 0,3 1 0 0 0,-3 3 0 0 0,3-3 0 0 0,-3-1 0 0 0,0 0 0 0 0,3 1 0 0 0,-3-1 0 0 0,4 5 0 0 0,-4-5 0 0 0,3 1 0 0 0,-3 0 0 0 0,3-1 0 0 0,-3 1 0 0 0,4-1 0 0 0,-4 1 0 0 0,3-1 0 0 0,1 1 0 0 0,-1-1 0 0 0,-3 0 0 0 0,3 1 0 0 0,1-1 0 0 0,-2-3 0 0 0,2 4 0 0 0,-1-1 0 0 0,1 0 0 0 0,-1-3 0 0 0,0 4 0 0 0,1-1 0 0 0,-1 2 0 0 0,1-5 0 0 0,-1 3 0 0 0,4 1 0 0 0,-4-4 0 0 0,0 3 0 0 0,1-3 0 0 0,-1 0 0 0 0,5 4 0 0 0,-5-4 0 0 0,1 0 0 0 0,2 0 0 0 0,-3 3 0 0 0,1-3 0 0 0,-1 0 0 0 0,5 0 0 0 0,-5 0 0 0 0,1 0 0 0 0,3 4 0 0 0,-4-4 0 0 0,0 0 0 0 0,0 0 0 0 0,1 0 0 0 0,-1 0 0 0 0,1 0 0 0 0,-1 0 0 0 0,0 0 0 0 0,5 0 0 0 0,-5 0 0 0 0,0 0 0 0 0,0 0 0 0 0,1 0 0 0 0,-1 0 0 0 0,1 0 0 0 0,-1 0 0 0 0,0 0 0 0 0,1 0 0 0 0,-1 0 0 0 0,1 0 0 0 0,-2 0 0 0 0,1 0 0 0 0,1 0 0 0 0,-1 0 0 0 0,1 0 0 0 0,-1-3 0 0 0,0 3 0 0 0,1 0 0 0 0,-1-4 0 0 0,1 4 0 0 0,-4-3 0 0 0,3 3 0 0 0,-1 0 0 0 0,2-4 0 0 0,-1 4 0 0 0,-3-3 0 0 0,4 3 0 0 0,-1-4 0 0 0,1 1 0 0 0,-1-2 0 0 0,-3 2 0 0 0,0 0 0 0 0,3 3 0 0 0,-3-4 0 0 0,0 1 0 0 0,4-1 0 0 0,-4 1 0 0 0,0-1 0 0 0,0 1 0 0 0,3 3 0 0 0,-3-4 0 0 0,0 1 0 0 0,0-1 0 0 0,3 1 0 0 0,-3-1 0 0 0,0 1 0 0 0,3-1 0 0 0,-3 0 0 0 0,0 1 0 0 0,0-1 0 0 0,0 1 0 0 0,0-1 0 0 0,0 1 0 0 0,0-1 0 0 0,0 1 0 0 0,3-1 0 0 0,-3 1 0 0 0,0-1 0 0 0,4 1 0 0 0,-4 0 0 0 0,0-1 0 0 0,0 0 0 0 0,0 0 0 0 0,0 1 0 0 0,0-1 0 0 0,0 1 0 0 0,3 3 0 0 0,-3-4 0 0 0,0 1 0 0 0,0-1 0 0 0,0 1 0 0 0,0-1 0 0 0,0 1 0 0 0,0 0 0 0 0,0-1 0 0 0,0 1 0 0 0,0-1 0 0 0,0 0 0 0 0,0 0 0 0 0,0 1 0 0 0,4-1 0 0 0,-4 1 0 0 0,0-1 0 0 0,0 1 0 0 0,0-1 0 0 0,0 1 0 0 0,0-1 0 0 0,0 1 0 0 0,0 0 0 0 0,0-1 0 0 0,0 1 0 0 0,0-1 0 0 0,0 0 0 0 0,0 0 0 0 0,0 1 0 0 0,0-1 0 0 0,0 1 0 0 0,0-1 0 0 0,0 1 0 0 0,0-1 0 0 0,0 1 0 0 0,0 0 0 0 0,0-1 0 0 0,0 1 0 0 0,0-1 0 0 0,0 1 0 0 0,0-1 0 0 0,0-4 0 0 0,0 4 0 0 0,0 1 0 0 0,0-1 0 0 0,0 1 0 0 0,0-5 0 0 0,0 5 0 0 0,0-1 0 0 0,0 1 0 0 0,0-1 0 0 0,0 1 0 0 0,0-1 0 0 0,0 0 0 0 0,0 1 0 0 0,0-1 0 0 0,0 1 0 0 0,0-1 0 0 0,0 1 0 0 0,0-1 0 0 0,0 1 0 0 0,0-1 0 0 0,0 1 0 0 0,0-1 0 0 0,0 1 0 0 0,0-1 0 0 0,0 1 0 0 0,0 0 0 0 0,0-2 0 0 0,0 2 0 0 0,0 11 0 0 0,0 0 0 0 0,0-8-16383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8"/>
    </inkml:context>
    <inkml:brush xml:id="br0">
      <inkml:brushProperty name="width" value="0.05" units="cm"/>
      <inkml:brushProperty name="height" value="0.05" units="cm"/>
      <inkml:brushProperty name="color" value="#AB008B"/>
    </inkml:brush>
  </inkml:definitions>
  <inkml:trace contextRef="#ctx0" brushRef="#br0">13171 3222 16383 0 0,'-3'0'0'0'0,"-4"0"0"0"0,1 0 0 0 0,-1 0 0 0 0,1 0 0 0 0,-1 0 0 0 0,2 0 0 0 0,-1 0 0 0 0,-1 0 0 0 0,1 0 0 0 0,-1 0 0 0 0,1 0 0 0 0,3 0 0 0 0,-4 0 0 0 0,1 3 0 0 0,3 0 0 0 0,-4 0 0 0 0,5-3 0 0 0,-1 2 0 0 0,-4-2 0 0 0,4 3 0 0 0,0 0 0 0 0,0-3 0 0 0,0 2 0 0 0,0 1 0 0 0,0 0 0 0 0,1-1 0 0 0,2 1 0 0 0,-3 0 0 0 0,0-1 0 0 0,3 1 0 0 0,0 0 0 0 0,-3-1 0 0 0,3 1 0 0 0,0 0 0 0 0,0-1 0 0 0,0 1 0 0 0,0 0 0 0 0,0-1 0 0 0,0 1 0 0 0,0-1 0 0 0,0 0 0 0 0,0 1 0 0 0,0 0 0 0 0,3-1 0 0 0,0 1 0 0 0,-1 0 0 0 0,1-1 0 0 0,0 1 0 0 0,0-1 0 0 0,0 1 0 0 0,0-3 0 0 0,-3 3 0 0 0,3-1 0 0 0,0 1 0 0 0,0 0 0 0 0,-1-1 0 0 0,1 1 0 0 0,0 0 0 0 0,0-1 0 0 0,4 1 0 0 0,-5 0 0 0 0,5 0 0 0 0,-4 0 0 0 0,3 0 0 0 0,-3 2 0 0 0,4-2 0 0 0,-1 3 0 0 0,-3 0 0 0 0,4 0 0 0 0,-1 0 0 0 0,0-1 0 0 0,-3 1 0 0 0,3 0 0 0 0,-3-1 0 0 0,4 1 0 0 0,-4 0 0 0 0,0 0 0 0 0,0 0 0 0 0,1 0 0 0 0,-1 0 0 0 0,0 0 0 0 0,0-1 0 0 0,0 1 0 0 0,1 0 0 0 0,-4-3 0 0 0,0 3 0 0 0,3 0 0 0 0,-3-4 0 0 0,0 4 0 0 0,0-1 0 0 0,0-2 0 0 0,0 3 0 0 0,0-4 0 0 0,0 1 0 0 0,0 3 0 0 0,0-4 0 0 0,0 1 0 0 0,0 0 0 0 0,0-1 0 0 0,0 1 0 0 0,0 0 0 0 0,0-1 0 0 0,0 1 0 0 0,-3-3 0 0 0,0 3 0 0 0,0-3 0 0 0,3 2 0 0 0,-3-2 0 0 0,0 0 0 0 0,0 0 0 0 0,0 0 0 0 0,-3 0 0 0 0,3 0 0 0 0,0 0 0 0 0,0 0 0 0 0,0 0 0 0 0,-3 0 0 0 0,3 0 0 0 0,0 0 0 0 0,1 0 0 0 0,-1 0 0 0 0,0 0 0 0 0,3-2 0 0 0,-3 2 0 0 0,3-3 0 0 0,0 0 0 0 0,0 1 0 0 0,0-1 0 0 0,0 0 0 0 0,0 0 0 0 0,0 1 0 0 0,0-1 0 0 0,0 0 0 0 0,0-3 0 0 0,0 4 0 0 0,0-1 0 0 0,3-3 0 0 0,0 3 0 0 0,3-1 0 0 0,-4 1 0 0 0,5-3 0 0 0,-1 0 0 0 0,1 0 0 0 0,3 0 0 0 0,-3 0 0 0 0,-1 0 0 0 0,0 3 0 0 0,1-3 0 0 0,-1 0 0 0 0,1 3 0 0 0,-1-3 0 0 0,0 0 0 0 0,1 3 0 0 0,-4-3 0 0 0,3 3 0 0 0,-2-3 0 0 0,2 3 0 0 0,-3-3 0 0 0,4 3 0 0 0,-4-1 0 0 0,0 1 0 0 0,3 0 0 0 0,-3-3 0 0 0,4 3 0 0 0,-4 0 0 0 0,0 1 0 0 0,0-4 0 0 0,0 3 0 0 0,0 0 0 0 0,-1 1 0 0 0,1-1 0 0 0,0 0 0 0 0,0 0 0 0 0,0 1 0 0 0,-3-1 0 0 0,3 0 0 0 0,0 1 0 0 0,-3-1 0 0 0,3 0 0 0 0,0 1 0 0 0,-3-1 0 0 0,3 3 0 0 0,-3-3 0 0 0,2 0 0 0 0,-2 1 0 0 0,3 2 0 0 0,-3-3 0 0 0,3 0 0 0 0,-3 1 0 0 0,0-1 0 0 0,3 3 0 0 0,-3-3 0 0 0,0 1 0 0 0,3 2 0 0 0,-3-3 0 0 0,0 0 0 0 0,0 6 0 0 0,0-1 0 0 0,0 1 0 0 0,0 0 0 0 0,0 3 0 0 0,0 0 0 0 0,0-1 0 0 0,0 5 0 0 0,0 0 0 0 0,0-4 0 0 0,0 3 0 0 0,-3 1 0 0 0,3-4 0 0 0,0 0 0 0 0,0 3 0 0 0,0-4 0 0 0,0 1 0 0 0,0 0 0 0 0,0-3 0 0 0,0 3 0 0 0,0-4 0 0 0,0 1 0 0 0,0 0 0 0 0,0-1 0 0 0,2 1 0 0 0,1 0 0 0 0,0-1 0 0 0,-1 1 0 0 0,1-3 0 0 0,0 2 0 0 0,0-2 0 0 0,0 0 0 0 0,0 0 0 0 0,-1 0 0 0 0,5 0 0 0 0,-1 0 0 0 0,-3 0 0 0 0,0 0 0 0 0,3 0 0 0 0,-3 0 0 0 0,4 0 0 0 0,-1 0 0 0 0,-3 0 0 0 0,4 0 0 0 0,-5-2 0 0 0,5-1 0 0 0,-4 0 0 0 0,0 0 0 0 0,3 0 0 0 0,-3-2 0 0 0,0-1 0 0 0,4 0 0 0 0,-4 0 0 0 0,0 0 0 0 0,0 1 0 0 0,1-5 0 0 0,-1 4 0 0 0,0 0 0 0 0,1-3 0 0 0,-1 3 0 0 0,0 0 0 0 0,0 0 0 0 0,0 3 0 0 0,-3-3 0 0 0,4 0 0 0 0,-4 4 0 0 0,0-1 0 0 0,0 0 0 0 0,2 1 0 0 0,-2-1 0 0 0,0 0 0 0 0,0 6 0 0 0,0 3 0 0 0,0 0 0 0 0,0 3 0 0 0,0 1 0 0 0,0 0 0 0 0,0 4 0 0 0,0-5 0 0 0,0 5 0 0 0,0-1 0 0 0,0 1 0 0 0,0 1 0 0 0,0-6 0 0 0,0 5 0 0 0,0 0 0 0 0,0-4 0 0 0,0 3 0 0 0,0-3 0 0 0,0-1 0 0 0,0 1 0 0 0,0-4 0 0 0,0 4 0 0 0,0-5 0 0 0,4 1 0 0 0,-4 0 0 0 0,0 0 0 0 0,0 0 0 0 0,0-3 0 0 0,0 3 0 0 0,0-4 0 0 0,0 4 0 0 0,0-3 0 0 0,0 2 0 0 0,0-3 0 0 0,0 4 0 0 0,0-3 0 0 0,0-1 0 0 0,-4 4 0 0 0,4-3 0 0 0,-2 0 0 0 0,-1-1 0 0 0,3 1 0 0 0,-3 0 0 0 0,3-1 0 0 0,-3 1 0 0 0,0 0 0 0 0,3-1 0 0 0,-3-2 0 0 0,0 3 0 0 0,0 0 0 0 0,0-3 0 0 0,0 0 0 0 0,0 0 0 0 0,0 0 0 0 0,0 0 0 0 0,0 0 0 0 0,0 0 0 0 0,0 0 0 0 0,0 0 0 0 0,1 0 0 0 0,-1 0 0 0 0,3-3 0 0 0,-3 3 0 0 0,3-3 0 0 0,0 0 0 0 0,0 1 0 0 0,0-1 0 0 0,0-3 0 0 0,0 3 0 0 0,0 1 0 0 0,0-1 0 0 0,0 0 0 0 0,0-3 0 0 0,0 4 0 0 0,3-4 0 0 0,0 3 0 0 0,0 1 0 0 0,0 0 0 0 0,0-4 0 0 0,0 3 0 0 0,0 0 0 0 0,0-2 0 0 0,0 2 0 0 0,3-3 0 0 0,-3 3 0 0 0,3-3 0 0 0,1 0 0 0 0,-1 0 0 0 0,-3 4 0 0 0,3-4 0 0 0,-3 3 0 0 0,4-3 0 0 0,-4 0 0 0 0,3 3 0 0 0,-2-3 0 0 0,2 0 0 0 0,-3 1 0 0 0,0-1 0 0 0,4 1 0 0 0,-4-1 0 0 0,3 0 0 0 0,-2 0 0 0 0,-2 0 0 0 0,4 0 0 0 0,-3 0 0 0 0,1 0 0 0 0,3-3 0 0 0,-4 3 0 0 0,3 0 0 0 0,1-4 0 0 0,-3 4 0 0 0,2 0 0 0 0,-3 0 0 0 0,4 1 0 0 0,-4-1 0 0 0,3 0 0 0 0,1 1 0 0 0,-1-1 0 0 0,-3 0 0 0 0,4 3 0 0 0,-4-3 0 0 0,3 0 0 0 0,-3 3 0 0 0,3-3 0 0 0,-3 4 0 0 0,4-4 0 0 0,-4 6 0 0 0,0-3 0 0 0,-1 0 0 0 0,1 3 0 0 0,0-2 0 0 0,0 2 0 0 0,-3-3 0 0 0,3 3 0 0 0,-3-3 0 0 0,3 3 0 0 0,0-3 0 0 0,0 3 0 0 0,-3 3 0 0 0,0 3 0 0 0,0 4 0 0 0,0-4 0 0 0,0-1 0 0 0,0 5 0 0 0,0-4 0 0 0,0 4 0 0 0,0-5 0 0 0,0 1 0 0 0,-3 0 0 0 0,3 3 0 0 0,0-6 0 0 0,0 2 0 0 0,0-2 0 0 0,-3 0 0 0 0,3 3 0 0 0,0-4 0 0 0,0 1 0 0 0,0 0 0 0 0,0-1 0 0 0,0 1 0 0 0,0 0 0 0 0,0-1 0 0 0,0 1 0 0 0,0 0 0 0 0,0-1 0 0 0,0-4 0 0 0,0-4 0 0 0,0 3 0 0 0,0-3 0 0 0,0 0 0 0 0,0 0 0 0 0,0 0 0 0 0,0 0 0 0 0,3-3 0 0 0,1 0 0 0 0,-1 3 0 0 0,0-4 0 0 0,1 4 0 0 0,-1-3 0 0 0,1-1 0 0 0,-1 4 0 0 0,0 0 0 0 0,0 0 0 0 0,0 0 0 0 0,1 0 0 0 0,2 0 0 0 0,-3 4 0 0 0,0-1 0 0 0,0 0 0 0 0,3-3 0 0 0,-3 6 0 0 0,0-1 0 0 0,-1-2 0 0 0,1 3 0 0 0,0 0 0 0 0,-1 0 0 0 0,1 0 0 0 0,0 0 0 0 0,0 0 0 0 0,4 0 0 0 0,-5 0 0 0 0,1 0 0 0 0,0 0 0 0 0,0 0 0 0 0,0 3 0 0 0,0 2 0 0 0,-3-3 0 0 0,0 4 0 0 0,0 4 0 0 0,3-4 0 0 0,-3 0 0 0 0,0 3 0 0 0,0-3 0 0 0,0 4 0 0 0,0-4 0 0 0,0-1 0 0 0,0 1 0 0 0,0 4 0 0 0,0-7 0 0 0,0 3 0 0 0,0-1 0 0 0,0-3 0 0 0,0 4 0 0 0,0-3 0 0 0,0-1 0 0 0,0 1 0 0 0,0 0 0 0 0,0-1 0 0 0,0 1 0 0 0,3-3 0 0 0,-3-6 0 0 0,0 0 0 0 0,4 0 0 0 0,-4 0 0 0 0,3-2 0 0 0,-3 2 0 0 0,4-4 0 0 0,-1 0 0 0 0,0 4 0 0 0,0 0 0 0 0,1-3 0 0 0,-1 3 0 0 0,0 0 0 0 0,1 0 0 0 0,-1 3 0 0 0,0-3 0 0 0,0 0 0 0 0,0 4 0 0 0,0-4 0 0 0,0 3 0 0 0,0 1 0 0 0,0 0 0 0 0,0-1 0 0 0,0 0 0 0 0,-1 3 0 0 0,1 0 0 0 0,0-2 0 0 0,0 2 0 0 0,0 0 0 0 0,0 0 0 0 0,0 0 0 0 0,0 0 0 0 0,0 0 0 0 0,-1 0 0 0 0,1 0 0 0 0,0 0 0 0 0,0 0 0 0 0,0 0 0 0 0,0 2 0 0 0,0 1 0 0 0,0 0 0 0 0,-3-1 0 0 0,3 0 0 0 0,0 1 0 0 0,-3-1 0 0 0,0 1 0 0 0,2-1 0 0 0,-2 1 0 0 0,0 3 0 0 0,0-3 0 0 0,4 3 0 0 0,-4-4 0 0 0,0 1 0 0 0,0 3 0 0 0,3 0 0 0 0,-3-4 0 0 0,0 4 0 0 0,3-3 0 0 0,-3 3 0 0 0,0-4 0 0 0,3 4 0 0 0,-3-3 0 0 0,3 3 0 0 0,-3-4 0 0 0,0 1 0 0 0,3 3 0 0 0,-3-3 0 0 0,3-1 0 0 0,0 1 0 0 0,-3-1 0 0 0,3 0 0 0 0,-3 1 0 0 0,3 0 0 0 0,0-3 0 0 0,-3 2 0 0 0,3-2 0 0 0,-1 3 0 0 0,1-3 0 0 0,-1 0 0 0 0,1 0 0 0 0,0 0 0 0 0,0 0 0 0 0,0 0 0 0 0,0 0 0 0 0,3 0 0 0 0,-3 0 0 0 0,4 0 0 0 0,-1 0 0 0 0,-3 0 0 0 0,3 0 0 0 0,-3-3 0 0 0,4 0 0 0 0,-4-3 0 0 0,3 4 0 0 0,1-4 0 0 0,-4 4 0 0 0,3-4 0 0 0,-3 0 0 0 0,4 0 0 0 0,-4 0 0 0 0,4-4 0 0 0,-1 4 0 0 0,-3 0 0 0 0,4 1 0 0 0,-4-5 0 0 0,4 4 0 0 0,-4 0 0 0 0,0-4 0 0 0,1 4 0 0 0,3-2 0 0 0,-4 2 0 0 0,0-4 0 0 0,1 4 0 0 0,-1 0 0 0 0,0-3 0 0 0,1 3 0 0 0,-1-4 0 0 0,0 4 0 0 0,0 0 0 0 0,1 0 0 0 0,-1 0 0 0 0,0 0 0 0 0,-3 0 0 0 0,4-2 0 0 0,-4 2 0 0 0,3 0 0 0 0,-3 0 0 0 0,0 0 0 0 0,0 3 0 0 0,0-3 0 0 0,3 0 0 0 0,-3 4 0 0 0,0-4 0 0 0,0 0 0 0 0,0 0 0 0 0,3 0 0 0 0,-3 0 0 0 0,0 0 0 0 0,0 0 0 0 0,0 0 0 0 0,0 4 0 0 0,0-4 0 0 0,0 1 0 0 0,0-1 0 0 0,0 0 0 0 0,0 3 0 0 0,0-3 0 0 0,0 4 0 0 0,0-4 0 0 0,0 3 0 0 0,0-3 0 0 0,0 3 0 0 0,0 1 0 0 0,0-4 0 0 0,0 3 0 0 0,0-2 0 0 0,0-1 0 0 0,0 3 0 0 0,0 0 0 0 0,0-3 0 0 0,0 4 0 0 0,0-1 0 0 0,0 0 0 0 0,0 1 0 0 0,-3-1 0 0 0,0 0 0 0 0,3 1 0 0 0,-3-1 0 0 0,3 1 0 0 0,-3 2 0 0 0,3-3 0 0 0,-2 3 0 0 0,-1 0 0 0 0,0-2 0 0 0,0 2 0 0 0,0 0 0 0 0,0 0 0 0 0,0 0 0 0 0,0 0 0 0 0,0 0 0 0 0,0 0 0 0 0,0 0 0 0 0,0 0 0 0 0,0 0 0 0 0,0 0 0 0 0,3 2 0 0 0,0 1 0 0 0,-3-1 0 0 0,3 0 0 0 0,-3 4 0 0 0,3-3 0 0 0,-3 3 0 0 0,3 0 0 0 0,-3 0 0 0 0,3-4 0 0 0,0 8 0 0 0,-3-7 0 0 0,3 2 0 0 0,0 1 0 0 0,-4 0 0 0 0,4 4 0 0 0,0-4 0 0 0,0 0 0 0 0,0 0 0 0 0,-3 3 0 0 0,3-4 0 0 0,0 1 0 0 0,0 0 0 0 0,0 0 0 0 0,0 3 0 0 0,0-3 0 0 0,0 0 0 0 0,0 0 0 0 0,-3 0 0 0 0,3 0 0 0 0,0 0 0 0 0,0 0 0 0 0,0-1 0 0 0,0 1 0 0 0,0 0 0 0 0,0 0 0 0 0,0-1 0 0 0,-3-2 0 0 0,3 6 0 0 0,0-6 0 0 0,0 3 0 0 0,0 0 0 0 0,0 0 0 0 0,0-1 0 0 0,0-2 0 0 0,0 3 0 0 0,0 0 0 0 0,0-3 0 0 0,0 2 0 0 0,0 1 0 0 0,0 0 0 0 0,0-3 0 0 0,0 6 0 0 0,0-6 0 0 0,0 3 0 0 0,0 0 0 0 0,0-1 0 0 0,0-3 0 0 0,0 4 0 0 0,0 0 0 0 0,0-3 0 0 0,0 3 0 0 0,0-4 0 0 0,0 4 0 0 0,0-3 0 0 0,0 0 0 0 0,0 2 0 0 0,0-2 0 0 0,3 0 0 0 0,-3 3 0 0 0,2-4 0 0 0,2 4 0 0 0,-4-3 0 0 0,3 3 0 0 0,-3-4 0 0 0,3 1 0 0 0,-3 0 0 0 0,3-1 0 0 0,-3 1 0 0 0,3 0 0 0 0,-3-1 0 0 0,2 1 0 0 0,-2 0 0 0 0,3-2 0 0 0,-3 2 0 0 0,3 0 0 0 0,0-1 0 0 0,-3 1 0 0 0,3 0 0 0 0,-3-1 0 0 0,3-2 0 0 0,-3 3 0 0 0,3-3 0 0 0,-3 3 0 0 0,3-3 0 0 0,0 0 0 0 0,0 0 0 0 0,-3 2 0 0 0,2-2 0 0 0,1 0 0 0 0,0 0 0 0 0,0 0 0 0 0,0 0 0 0 0,0 0 0 0 0,0 0 0 0 0,0 0 0 0 0,0 0 0 0 0,-1 0 0 0 0,1 0 0 0 0,0 0 0 0 0,-1 0 0 0 0,1 0 0 0 0,0 0 0 0 0,0 0 0 0 0,0 0 0 0 0,0 0 0 0 0,0 0 0 0 0,-1 0 0 0 0,1 0 0 0 0,0-2 0 0 0,0 2 0 0 0,0-3 0 0 0,0 3 0 0 0,3-3 0 0 0,-3 3 0 0 0,4-3 0 0 0,-4 0 0 0 0,-1 1 0 0 0,1 2 0 0 0,0-3 0 0 0,0 0 0 0 0,0 0 0 0 0,0 2 0 0 0,0-2 0 0 0,0 0 0 0 0,0 1 0 0 0,0-1 0 0 0,-1 0 0 0 0,-2 1 0 0 0,3-1 0 0 0,-3 0 0 0 0,4-3 0 0 0,-4 4 0 0 0,3-4 0 0 0,-3 3 0 0 0,0 0 0 0 0,0 0 0 0 0,0 1 0 0 0,0-1 0 0 0,0 0 0 0 0,0 1 0 0 0,0-1 0 0 0,0 0 0 0 0,0 1 0 0 0,0-1 0 0 0,0 0 0 0 0,0 1 0 0 0,0-1 0 0 0,-3 0 0 0 0,3 0 0 0 0,-3 3 0 0 0,3-2 0 0 0,-3 2 0 0 0,3-3 0 0 0,-3 3 0 0 0,3-3 0 0 0,-3 3 0 0 0,3-2 0 0 0,-3-1 0 0 0,0 0 0 0 0,0 1 0 0 0,0 2 0 0 0,0-2 0 0 0,0 2 0 0 0,0-3 0 0 0,0 0 0 0 0,1 3 0 0 0,-1-2 0 0 0,0 2 0 0 0,0-3 0 0 0,0 3 0 0 0,0 0 0 0 0,0-3 0 0 0,0 3 0 0 0,0 0 0 0 0,3-2 0 0 0,-3 2 0 0 0,0 0 0 0 0,0 0 0 0 0,0 0 0 0 0,6 2 0 0 0,0 1 0 0 0,0 0 0 0 0,0-3 0 0 0,0 2 0 0 0,0-2 0 0 0,0 3 0 0 0,3-3 0 0 0,-3 3 0 0 0,0-3 0 0 0,0 1 0 0 0,3-1 0 0 0,-3 0 0 0 0,0 3 0 0 0,3-3 0 0 0,-3 3 0 0 0,0-3 0 0 0,3 0 0 0 0,-3 0 0 0 0,0 0 0 0 0,4 0 0 0 0,-4 0 0 0 0,-1 0 0 0 0,5 0 0 0 0,-4 0 0 0 0,0 0 0 0 0,0 0 0 0 0,3 0 0 0 0,-3 0 0 0 0,3 0 0 0 0,-3 0 0 0 0,4 0 0 0 0,-5 0 0 0 0,1 0 0 0 0,4 0 0 0 0,-1-6 0 0 0,-3 6 0 0 0,3-2 0 0 0,-3-1 0 0 0,4 0 0 0 0,-4 0 0 0 0,0 1 0 0 0,3-1 0 0 0,0 0 0 0 0,-3 0 0 0 0,3 0 0 0 0,-3 3 0 0 0,3-3 0 0 0,-3 0 0 0 0,0 3 0 0 0,3 0 0 0 0,-3-2 0 0 0,0 2 0 0 0,0 0 0 0 0,0 0 0 0 0,0 0 0 0 0,0-3 0 0 0,-1 3 0 0 0,1 0 0 0 0,0 0 0 0 0,-3 3 0 0 0,3-1 0 0 0,-3 1 0 0 0,3 0 0 0 0,0-1 0 0 0,-3 1 0 0 0,3-1 0 0 0,-3 1 0 0 0,0 0 0 0 0,3-1 0 0 0,-3 1 0 0 0,0 0 0 0 0,3-1 0 0 0,-3 0 0 0 0,3-2 0 0 0,-3-2 0 0 0,-3 0 0 0 0,-4-4 0 0 0,4 3 0 0 0,-3-3 0 0 0,3 3 0 0 0,-4 3 0 0 0,4-2 0 0 0,-3-1 0 0 0,3 0 0 0 0,0 3 0 0 0,0 0 0 0 0,-3 0 0 0 0,3 0 0 0 0,0 0 0 0 0,0 0 0 0 0,0 0 0 0 0,0 0 0 0 0,1 0 0 0 0,-1 0 0 0 0,0 0 0 0 0,3 3 0 0 0,-3-1 0 0 0,0 1 0 0 0,3 3 0 0 0,-3-3 0 0 0,3 2 0 0 0,0 1 0 0 0,0-1 0 0 0,0 1 0 0 0,0 0 0 0 0,0 0 0 0 0,-3 0 0 0 0,3-4 0 0 0,0 4 0 0 0,0 0 0 0 0,0-3 0 0 0,0 3 0 0 0,0 0 0 0 0,0-4 0 0 0,0 4 0 0 0,0-3 0 0 0,0-1 0 0 0,0 1 0 0 0,0 3 0 0 0,0-3 0 0 0,3-1 0 0 0,-3 1 0 0 0,3 0 0 0 0,0-1 0 0 0,0 1 0 0 0,-3 0 0 0 0,3-3 0 0 0,0 0 0 0 0,-1 0 0 0 0,0 0 0 0 0,1 0 0 0 0,0 0 0 0 0,0 0 0 0 0,0 0 0 0 0,0 0 0 0 0,0 0 0 0 0,0 0 0 0 0,3 0 0 0 0,-3 0 0 0 0,3 0 0 0 0,-3 0 0 0 0,0 0 0 0 0,3-3 0 0 0,-3 3 0 0 0,4-6 0 0 0,-4 3 0 0 0,3 0 0 0 0,-3 0 0 0 0,0 1 0 0 0,0-1 0 0 0,0 0 0 0 0,0 1 0 0 0,0-4 0 0 0,0 3 0 0 0,0 0 0 0 0,-1 0 0 0 0,-2 1 0 0 0,3-1 0 0 0,-3 0 0 0 0,0 1 0 0 0,3-1 0 0 0,-3 0 0 0 0,0-3 0 0 0,0 4 0 0 0,0-1 0 0 0,0 0 0 0 0,0 1 0 0 0,0-1 0 0 0,0 0 0 0 0,0 0 0 0 0,0 1 0 0 0,0-1 0 0 0,-3 0 0 0 0,0 1 0 0 0,0 2 0 0 0,1-3 0 0 0,-1 3 0 0 0,0-2 0 0 0,0 0 0 0 0,0 2 0 0 0,-4-3 0 0 0,4 3 0 0 0,0 0 0 0 0,0 0 0 0 0,1 0 0 0 0,-1 0 0 0 0,0 0 0 0 0,3 2 0 0 0,0 1 0 0 0,0-1 0 0 0,0 0 0 0 0,3 1 0 0 0,3-3 0 0 0,-3 3 0 0 0,3-3 0 0 0,-3 2 0 0 0,4-2 0 0 0,5 3 0 0 0,-9-3 0 0 0,4 0 0 0 0,-1 0 0 0 0,1 0 0 0 0,-5 0 0 0 0,5 0 0 0 0,-1 0 0 0 0,1 0 0 0 0,-4 0 0 0 0,3 0 0 0 0,0-3 0 0 0,1 0 0 0 0,-4 1 0 0 0,3-3 0 0 0,-3 2 0 0 0,3-3 0 0 0,-2 0 0 0 0,2 0 0 0 0,-3 0 0 0 0,4 0 0 0 0,-4-3 0 0 0,0 3 0 0 0,0 0 0 0 0,0 0 0 0 0,0 0 0 0 0,0 0 0 0 0,1-4 0 0 0,-1 4 0 0 0,0-3 0 0 0,-3 0 0 0 0,4 3 0 0 0,-1-4 0 0 0,1 1 0 0 0,-4-1 0 0 0,3 0 0 0 0,-3 0 0 0 0,4 1 0 0 0,-4-1 0 0 0,0 0 0 0 0,3 1 0 0 0,-3 0 0 0 0,0-1 0 0 0,0 1 0 0 0,0 3 0 0 0,4-4 0 0 0,-4 4 0 0 0,0-4 0 0 0,0 1 0 0 0,0 3 0 0 0,0 0 0 0 0,0-4 0 0 0,0 4 0 0 0,0 1 0 0 0,0-1 0 0 0,0 4 0 0 0,0-4 0 0 0,0 0 0 0 0,0 3 0 0 0,0 0 0 0 0,0 1 0 0 0,0-1 0 0 0,0 0 0 0 0,0 1 0 0 0,0-1 0 0 0,0 0 0 0 0,0 0 0 0 0,0 1 0 0 0,0-1 0 0 0,-3 3 0 0 0,0 0 0 0 0,0 0 0 0 0,0 0 0 0 0,0 0 0 0 0,0 0 0 0 0,0 0 0 0 0,3 3 0 0 0,-3 3 0 0 0,0-1 0 0 0,-1 5 0 0 0,0 0 0 0 0,4 4 0 0 0,-3-5 0 0 0,-1 5 0 0 0,4-5 0 0 0,-3 5 0 0 0,-1 0 0 0 0,4 0 0 0 0,-4 0 0 0 0,4 0 0 0 0,-4 5 0 0 0,0-5 0 0 0,4 0 0 0 0,0 0 0 0 0,-4 5 0 0 0,4-10 0 0 0,0 4 0 0 0,-4 11 0 0 0,4-14 0 0 0,0 4 0 0 0,0-4 0 0 0,0-1 0 0 0,0-3 0 0 0,0 4 0 0 0,0-1 0 0 0,0 0 0 0 0,0-3 0 0 0,0 0 0 0 0,0 4 0 0 0,0-5 0 0 0,0 1 0 0 0,0 0 0 0 0,0-3 0 0 0,0 3 0 0 0,0 0 0 0 0,3-4 0 0 0,-3 4 0 0 0,3-3 0 0 0,0-1 0 0 0,0 1 0 0 0,0 0 0 0 0,-3-1 0 0 0,3 1 0 0 0,0 0 0 0 0,0-1 0 0 0,-2-2 0 0 0,2 3 0 0 0,0-3 0 0 0,0 0 0 0 0,0 0 0 0 0,0 0 0 0 0,0 0 0 0 0,0 0 0 0 0,3 0 0 0 0,-3 0 0 0 0,3 0 0 0 0,-3 0 0 0 0,4 0 0 0 0,-1-3 0 0 0,1-3 0 0 0,-1 3 0 0 0,0-3 0 0 0,1 0 0 0 0,-1 3 0 0 0,1-3 0 0 0,-1 1 0 0 0,0-1 0 0 0,1 0 0 0 0,-1 0 0 0 0,1 3 0 0 0,-1-3 0 0 0,0 0 0 0 0,-2 0 0 0 0,-1 3 0 0 0,3-3 0 0 0,-3 4 0 0 0,0 0 0 0 0,0-4 0 0 0,0 3 0 0 0,0 1 0 0 0,0-1 0 0 0,0 0 0 0 0,-1 3 0 0 0,-2-2 0 0 0,0-1 0 0 0,3 3 0 0 0,-3-3 0 0 0,3 0 0 0 0,0 3 0 0 0,-3-2 0 0 0,3 2 0 0 0,-3-3 0 0 0,0 0 0 0 0,3 3 0 0 0,-3-2 0 0 0,0-1 0 0 0,0 0 0 0 0,3 1 0 0 0,-3-1 0 0 0,0 0 0 0 0,0 9 0 0 0,0 4 0 0 0,0-4 0 0 0,3-1 0 0 0,-3 5 0 0 0,4 0 0 0 0,-4-4 0 0 0,0 2 0 0 0,0 2 0 0 0,0-4 0 0 0,0 4 0 0 0,0-5 0 0 0,0 5 0 0 0,0-7 0 0 0,0 3 0 0 0,0 0 0 0 0,0-4 0 0 0,0 1 0 0 0,0 3 0 0 0,0-4 0 0 0,0 1 0 0 0,0 0 0 0 0,-7 0 0 0 0,4-3 0 0 0,0 2 0 0 0,-3-2 0 0 0,-1 0 0 0 0,4 0 0 0 0,-3 0 0 0 0,-1 0 0 0 0,1 0 0 0 0,0 0 0 0 0,3 0 0 0 0,-4 0 0 0 0,1 0 0 0 0,-1 0 0 0 0,4-2 0 0 0,-3-1 0 0 0,-1 0 0 0 0,4 0 0 0 0,1 0 0 0 0,-1 3 0 0 0,3-2 0 0 0,-3 2 0 0 0,3-3 0 0 0,3 3 0 0 0,7 0 0 0 0,1 0 0 0 0,-1 3 0 0 0,1 0 0 0 0,4-3 0 0 0,0 0 0 0 0,-4 0 0 0 0,4 0 0 0 0,-1 0 0 0 0,-3 0 0 0 0,4 0 0 0 0,-4 0 0 0 0,-1 0 0 0 0,-3 0 0 0 0,3 0 0 0 0,-3 0 0 0 0,-1-3 0 0 0,1 0 0 0 0,-1-3 0 0 0,0 3 0 0 0,-3 1 0 0 0,0-1 0 0 0,-3 3-16383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99"/>
    </inkml:context>
    <inkml:brush xml:id="br0">
      <inkml:brushProperty name="width" value="0.05" units="cm"/>
      <inkml:brushProperty name="height" value="0.05" units="cm"/>
      <inkml:brushProperty name="color" value="#AB008B"/>
    </inkml:brush>
  </inkml:definitions>
  <inkml:trace contextRef="#ctx0" brushRef="#br0">18235 3674 16383 0 0,'0'8'0'0'0,"0"3"0"0"0,0-3 0 0 0,0 9 0 0 0,0-6 0 0 0,0 1 0 0 0,0 5 0 0 0,0 6 0 0 0,0-17 0 0 0,0 6 0 0 0,0-5 0 0 0,0 1 0 0 0,0-1 0 0 0,0-4 0 0 0,0 4 0 0 0,0-4 0 0 0,0 0 0 0 0,0 0 0 0 0,3 0 0 0 0,0 0 0 0 0,-3 2 0 0 0,3-2 0 0 0,0-3 0 0 0,-3 3 0 0 0,3-3 0 0 0,0 0 0 0 0,0 0 0 0 0,0 0 0 0 0,0 0 0 0 0,0 0 0 0 0,1 0 0 0 0,-1 0 0 0 0,0-3 0 0 0,0-5 0 0 0,1-3 0 0 0,3 3 0 0 0,4-4 0 0 0,-3 0 0 0 0,-1 1 0 0 0,7-13 0 0 0,-8 17 0 0 0,6-6 0 0 0,-4-4 0 0 0,4 5 0 0 0,-5 0 0 0 0,0 1 0 0 0,0 3 0 0 0,-2-3 0 0 0,1 7 0 0 0,-2-3 0 0 0,2 3 0 0 0,-3-3 0 0 0,0 4 0 0 0,0 3 0 0 0,0-3 0 0 0,0 3 0 0 0,0-3 0 0 0,0 3 0 0 0,-3 3 0 0 0,0 3 0 0 0,0 6 0 0 0,0 0 0 0 0,0-1 0 0 0,0 6 0 0 0,0 0 0 0 0,0-5 0 0 0,0 5 0 0 0,-3-6 0 0 0,3 6 0 0 0,-4-4 0 0 0,4-7 0 0 0,-4 6 0 0 0,4-5 0 0 0,0-4 0 0 0,-3 0 0 0 0,3 0 0 0 0,0 1 0 0 0,0-1 0 0 0,0 0 0 0 0,0-6 0 0 0,0 0 0 0 0,0-9 0 0 0,0 5 0 0 0,0-5 0 0 0,8 0 0 0 0,-5-4 0 0 0,5 4 0 0 0,-1 0 0 0 0,-3 1 0 0 0,3 3 0 0 0,-4 1 0 0 0,4 0 0 0 0,-4 0 0 0 0,0 4 0 0 0,0 0 0 0 0,0-1 0 0 0,0 1 0 0 0,0 3 0 0 0,0 0 0 0 0,-3-4 0 0 0,3 4 0 0 0,0 0 0 0 0,0 0 0 0 0,0 0 0 0 0,0 0 0 0 0,0 0 0 0 0,0 0 0 0 0,-3 4 0 0 0,3-1 0 0 0,-3 4 0 0 0,3 1 0 0 0,-3-1 0 0 0,0-1 0 0 0,0 2 0 0 0,5-1 0 0 0,-5-4 0 0 0,0 3 0 0 0,3 2 0 0 0,-3-1 0 0 0,0 0 0 0 0,0-3 0 0 0,0 2 0 0 0,3-3 0 0 0,-3 0 0 0 0,0 1 0 0 0,3-1 0 0 0,-3 0 0 0 0,3 0 0 0 0,-3 0 0 0 0,3-3 0 0 0,0 3 0 0 0,0 2 0 0 0,0-5 0 0 0,0 0 0 0 0,0 0 0 0 0,0 0 0 0 0,0 0 0 0 0,0 0 0 0 0,0 0 0 0 0,0 0 0 0 0,0 0 0 0 0,0 0 0 0 0,0 0 0 0 0,0 0 0 0 0,1 0 0 0 0,-1-5 0 0 0,0 2 0 0 0,0 0 0 0 0,0 0 0 0 0,-3 0 0 0 0,3 3 0 0 0,0-3 0 0 0,-3-1 0 0 0,3 4 0 0 0,-3-3 0 0 0,3 3 0 0 0,-3-3 0 0 0,3 3 0 0 0,-3-3 0 0 0,0 3-16383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1"/>
    </inkml:context>
    <inkml:brush xml:id="br0">
      <inkml:brushProperty name="width" value="0.05" units="cm"/>
      <inkml:brushProperty name="height" value="0.05" units="cm"/>
      <inkml:brushProperty name="color" value="#AB008B"/>
    </inkml:brush>
  </inkml:definitions>
  <inkml:trace contextRef="#ctx0" brushRef="#br0">19856 3086 16383 0 0,'0'3'0'0'0,"0"3"0"0"0,0-3 0 0 0,0 8 0 0 0,0-1 0 0 0,0-3 0 0 0,0 3 0 0 0,0 1 0 0 0,0-5 0 0 0,0 5 0 0 0,0-5 0 0 0,0 5 0 0 0,0-1 0 0 0,0 1 0 0 0,0-5 0 0 0,0 5 0 0 0,0 0 0 0 0,-3-5 0 0 0,3 5 0 0 0,0-1 0 0 0,-4-3 0 0 0,4 3 0 0 0,-3 0 0 0 0,3-4 0 0 0,0 5 0 0 0,-4-5 0 0 0,4 1 0 0 0,0 3 0 0 0,0-3 0 0 0,-3 3 0 0 0,3-3 0 0 0,0-1 0 0 0,0 1 0 0 0,0-1 0 0 0,0-3 0 0 0,0 3 0 0 0,0 1 0 0 0,0-4 0 0 0,0 3 0 0 0,0 1 0 0 0,0-5 0 0 0,0 5 0 0 0,0-4 0 0 0,0 0 0 0 0,0 0 0 0 0,0-1 0 0 0,0 1 0 0 0,0 0 0 0 0,0 0 0 0 0,0 0 0 0 0,0 0 0 0 0,0 0 0 0 0,0 0 0 0 0,0 0 0 0 0,0 0 0 0 0,3-3 0 0 0,-3 3 0 0 0,3-3 0 0 0,0 2 0 0 0,0-2 0 0 0,0 3 0 0 0,0-3 0 0 0,0 3 0 0 0,0-3 0 0 0,3 4 0 0 0,1-4 0 0 0,-4 0 0 0 0,4 0 0 0 0,-1 0 0 0 0,1 0 0 0 0,-1 0 0 0 0,2 0 0 0 0,-5 0 0 0 0,4 0 0 0 0,4 0 0 0 0,-8 0 0 0 0,3 0 0 0 0,1 0 0 0 0,0 0 0 0 0,-1 0 0 0 0,1-4 0 0 0,-1 1 0 0 0,1 0 0 0 0,0-1 0 0 0,-1-2 0 0 0,1 0 0 0 0,0 2 0 0 0,-4-2 0 0 0,4-1 0 0 0,-1 1 0 0 0,-3 3 0 0 0,4-4 0 0 0,0 1 0 0 0,-4-1 0 0 0,4 1 0 0 0,-4-1 0 0 0,1 1 0 0 0,3 0 0 0 0,-4-5 0 0 0,1 4 0 0 0,-1 1 0 0 0,1-5 0 0 0,-1 5 0 0 0,0-1 0 0 0,1 1 0 0 0,-1-1 0 0 0,0 4 0 0 0,-3-3 0 0 0,3-1 0 0 0,-3 1 0 0 0,4 1 0 0 0,-4-2 0 0 0,0 4 0 0 0,0-3 0 0 0,3-1 0 0 0,-3 1 0 0 0,0 3 0 0 0,0-4 0 0 0,0 1 0 0 0,0-1 0 0 0,0 1 0 0 0,0-1 0 0 0,0 1 0 0 0,0 3 0 0 0,0-4 0 0 0,0 4 0 0 0,0-3 0 0 0,0 3 0 0 0,0-3 0 0 0,0-1 0 0 0,0 1 0 0 0,0 3 0 0 0,0-4 0 0 0,0 1 0 0 0,0 3 0 0 0,0 0 0 0 0,0-4 0 0 0,0 4 0 0 0,0 0 0 0 0,0 0 0 0 0,0 0 0 0 0,0 1 0 0 0,0-1 0 0 0,0 0 0 0 0,0 0 0 0 0,0 0 0 0 0,-3 3 0 0 0,0 0 0 0 0,0 0 0 0 0,0 0 0 0 0,3 3 0 0 0,-3 0 0 0 0,3-1 0 0 0,-4 9 0 0 0,0 0 0 0 0,1-5 0 0 0,-1 5 0 0 0,1-1 0 0 0,-1 1 0 0 0,0-1 0 0 0,4 1 0 0 0,-3-1 0 0 0,-1 1 0 0 0,4 0 0 0 0,0-5 0 0 0,-5 5 0 0 0,5-1 0 0 0,0-3 0 0 0,0 3 0 0 0,0-4 0 0 0,0 4 0 0 0,0-3 0 0 0,0-1 0 0 0,0 5 0 0 0,0-5 0 0 0,0 1 0 0 0,0-1 0 0 0,0 0 0 0 0,0 1 0 0 0,0-1 0 0 0,0 5 0 0 0,0-5 0 0 0,0 1 0 0 0,0-1 0 0 0,0 1 0 0 0,0-1 0 0 0,0 1 0 0 0,0-1 0 0 0,0 0 0 0 0,0-3 0 0 0,0 4 0 0 0,0-1 0 0 0,0 1 0 0 0,0-4 0 0 0,0-1 0 0 0,0 1 0 0 0,0 0 0 0 0,0 0 0 0 0,0 0 0 0 0,0 0 0 0 0,0 0 0 0 0,0 0 0 0 0,0 0 0 0 0,0 0 0 0 0,4-3 0 0 0,-4-3 0 0 0,0-4 0 0 0,0 1 0 0 0,0-1 0 0 0,0 1 0 0 0,0-1 0 0 0,4 1 0 0 0,-1-1 0 0 0,-3 1 0 0 0,3-1 0 0 0,0 1 0 0 0,1-1 0 0 0,-1 1 0 0 0,0-1 0 0 0,0 4 0 0 0,1-3 0 0 0,-1 3 0 0 0,0-3 0 0 0,0 3 0 0 0,-3 0 0 0 0,3 0 0 0 0,0 0 0 0 0,0 3 0 0 0,-3-3 0 0 0,3 3 0 0 0,0 0 0 0 0,0 0 0 0 0,0 0 0 0 0,0 0 0 0 0,0 0 0 0 0,0 0 0 0 0,-3 3 0 0 0,3 0 0 0 0,-3 0 0 0 0,3-1 0 0 0,-3 1 0 0 0,3 0 0 0 0,-3 0 0 0 0,3 0 0 0 0,-3 0 0 0 0,3 0 0 0 0,-3 0 0 0 0,3 0 0 0 0,-3 0 0 0 0,3 0 0 0 0,-3-1 0 0 0,3 1 0 0 0,-3 0 0 0 0,3-3 0 0 0,-3 3 0 0 0,3 0 0 0 0,-3 0 0 0 0,3 0 0 0 0,0 0 0 0 0,-3 0 0 0 0,3-3 0 0 0,-3 3 0 0 0,3 0 0 0 0,0-1 0 0 0,0 1 0 0 0,0 0 0 0 0,0 0 0 0 0,0-3 0 0 0,0 3 0 0 0,0 0 0 0 0,0-3 0 0 0,0 3 0 0 0,0-3 0 0 0,0 3 0 0 0,1-3 0 0 0,-1 0 0 0 0,0 0 0 0 0,0 0 0 0 0,4 0 0 0 0,-4 0 0 0 0,3 0 0 0 0,-3 0 0 0 0,4 0 0 0 0,0 0 0 0 0,-1 0 0 0 0,-3 0 0 0 0,4 0 0 0 0,0 0 0 0 0,-4 0 0 0 0,3 0 0 0 0,-3-3 0 0 0,0 0 0 0 0,0 0 0 0 0,0 0 0 0 0,0 0 0 0 0,4 0 0 0 0,-4 0 0 0 0,0 0 0 0 0,0 0 0 0 0,0 0 0 0 0,0 0 0 0 0,0 0 0 0 0,0 0 0 0 0,-3 0 0 0 0,3 0 0 0 0,0-3 0 0 0,0 3 0 0 0,-3 0 0 0 0,4-4 0 0 0,-1 4 0 0 0,0 0 0 0 0,0-3 0 0 0,-3 3 0 0 0,4 0 0 0 0,-4 0 0 0 0,3-3 0 0 0,0 3 0 0 0,-3-4 0 0 0,3 4 0 0 0,-3 0 0 0 0,3 0 0 0 0,-3 0 0 0 0,0 0 0 0 0,0 0 0 0 0,3 0 0 0 0,-3 1 0 0 0,0-1 0 0 0,0 0 0 0 0,0 0 0 0 0,0 0 0 0 0,0 0 0 0 0,0 0 0 0 0,-3 0 0 0 0,0 3 0 0 0,0 0 0 0 0,0 0 0 0 0,0 0 0 0 0,-1 0 0 0 0,1 0 0 0 0,0 0 0 0 0,0 0 0 0 0,0 0 0 0 0,3 3 0 0 0,-3-3 0 0 0,3 3 0 0 0,0 0 0 0 0,-3-1 0 0 0,3 1 0 0 0,-3-3 0 0 0,3 3 0 0 0,-3 0 0 0 0,3 0 0 0 0,-3 0 0 0 0,3 0 0 0 0,-4 0 0 0 0,4 0 0 0 0,-3 0 0 0 0,3 0 0 0 0,0-1 0 0 0,0 1 0 0 0,0 0 0 0 0,-3 0 0 0 0,3 0 0 0 0,0 4 0 0 0,0-5 0 0 0,0 5 0 0 0,0-4 0 0 0,0 0 0 0 0,0 0 0 0 0,0 3 0 0 0,0-3 0 0 0,0 0 0 0 0,0 3 0 0 0,0-3 0 0 0,0 4 0 0 0,0-4 0 0 0,0 3 0 0 0,0-3 0 0 0,0 0 0 0 0,0 3 0 0 0,3-3 0 0 0,0 0 0 0 0,-3 0 0 0 0,3 0 0 0 0,-3 0 0 0 0,3 0 0 0 0,0 0 0 0 0,-3 0 0 0 0,3-1 0 0 0,0-2 0 0 0,-3 3 0 0 0,3-3 0 0 0,0 3 0 0 0,0-3 0 0 0,0 0 0 0 0,0 3 0 0 0,0-3 0 0 0,1 0 0 0 0,-1 0 0 0 0,0 0 0 0 0,0 0 0 0 0,0 0 0 0 0,0 0 0 0 0,0 0 0 0 0,0 0 0 0 0,0 0 0 0 0,0 0 0 0 0,0 0 0 0 0,0 0 0 0 0,0 0 0 0 0,0 0 0 0 0,0 0 0 0 0,0 0 0 0 0,0 0 0 0 0,0 0 0 0 0,0 0 0 0 0,0 0 0 0 0,0 0 0 0 0,0 0 0 0 0,0 0 0 0 0,0 0 0 0 0,-3 0-16383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4"/>
    </inkml:context>
    <inkml:brush xml:id="br0">
      <inkml:brushProperty name="width" value="0.05" units="cm"/>
      <inkml:brushProperty name="height" value="0.05" units="cm"/>
      <inkml:brushProperty name="color" value="#AB008B"/>
    </inkml:brush>
  </inkml:definitions>
  <inkml:trace contextRef="#ctx0" brushRef="#br0">21897 3393 16383 0 0,'3'-2'0'0'0,"0"2"0"0"0,0-3 0 0 0,0-1 0 0 0,0 1 0 0 0,0 0 0 0 0,0 0 0 0 0,0 0 0 0 0,0 0 0 0 0,0 0 0 0 0,0 0 0 0 0,0-1 0 0 0,4 1 0 0 0,-4-4 0 0 0,0 4 0 0 0,4-4 0 0 0,0 0 0 0 0,-4 1 0 0 0,4-1 0 0 0,0-3 0 0 0,0 3 0 0 0,-4-5 0 0 0,4 6 0 0 0,0-6 0 0 0,1 1 0 0 0,-1 0 0 0 0,-1 4 0 0 0,2-4 0 0 0,-5 1 0 0 0,4 3 0 0 0,0-4 0 0 0,-3 0 0 0 0,0-1 0 0 0,-1 5 0 0 0,4-4 0 0 0,-3-4 0 0 0,0 4 0 0 0,-1 0 0 0 0,1-1 0 0 0,0 1 0 0 0,-1 0 0 0 0,1 4 0 0 0,-1-4 0 0 0,1 1 0 0 0,0-2 0 0 0,-4 6 0 0 0,3-1 0 0 0,-3-4 0 0 0,3 4 0 0 0,-3 4 0 0 0,0-4 0 0 0,4 0 0 0 0,-4 4 0 0 0,0-4 0 0 0,0 5 0 0 0,0-5 0 0 0,0 4 0 0 0,0-4 0 0 0,0 4 0 0 0,3 0 0 0 0,-3-4 0 0 0,0 4 0 0 0,0 0 0 0 0,0-4 0 0 0,0 4 0 0 0,0-4 0 0 0,0 4 0 0 0,0 0 0 0 0,0 0 0 0 0,0 0 0 0 0,0-1 0 0 0,0 1 0 0 0,0 0 0 0 0,0 1 0 0 0,0-1 0 0 0,0 0 0 0 0,0 0 0 0 0,0 0 0 0 0,0 0 0 0 0,0-1 0 0 0,0 1 0 0 0,0 0 0 0 0,-3 3 0 0 0,0-3 0 0 0,0 0 0 0 0,-1 3 0 0 0,1 0 0 0 0,3-3 0 0 0,-3 3 0 0 0,0 0 0 0 0,0 0 0 0 0,0-3 0 0 0,0 3 0 0 0,0 0 0 0 0,0 0 0 0 0,0-3 0 0 0,0 3 0 0 0,0 0 0 0 0,0 0 0 0 0,0 0 0 0 0,0 0 0 0 0,0 0 0 0 0,0 0 0 0 0,0 0 0 0 0,0 0 0 0 0,-1 0 0 0 0,1 0 0 0 0,0 0 0 0 0,0 0 0 0 0,0 0 0 0 0,0 3 0 0 0,0 0 0 0 0,3 0 0 0 0,-3 0 0 0 0,3 0 0 0 0,-3 0 0 0 0,3 0 0 0 0,-3 0 0 0 0,3 0 0 0 0,-3 0 0 0 0,3 4 0 0 0,0-4 0 0 0,-3 3 0 0 0,3-3 0 0 0,0 4 0 0 0,0-4 0 0 0,0 4 0 0 0,0-1 0 0 0,0 1 0 0 0,-4 0 0 0 0,4 0 0 0 0,0 0 0 0 0,0-1 0 0 0,0 1 0 0 0,0-1 0 0 0,0 1 0 0 0,0 0 0 0 0,0-1 0 0 0,0 1 0 0 0,0 0 0 0 0,0-4 0 0 0,0 4 0 0 0,-3 0 0 0 0,3-1 0 0 0,0 1 0 0 0,0-4 0 0 0,0 4 0 0 0,0-1 0 0 0,0-3 0 0 0,0 4 0 0 0,0-1 0 0 0,0 1 0 0 0,0-4 0 0 0,0 0 0 0 0,0 4 0 0 0,0 0 0 0 0,0-4 0 0 0,0 4 0 0 0,0-4 0 0 0,0 4 0 0 0,0-4 0 0 0,0 0 0 0 0,0 4 0 0 0,0-4 0 0 0,0 2 0 0 0,0-1 0 0 0,0-1 0 0 0,0 0 0 0 0,0 0 0 0 0,0 0 0 0 0,0 4 0 0 0,0-4 0 0 0,0 0 0 0 0,0 0 0 0 0,0 0 0 0 0,0 4 0 0 0,0-4 0 0 0,0 0 0 0 0,0 0 0 0 0,0 0 0 0 0,0 0 0 0 0,0 0 0 0 0,0 0 0 0 0,0 0 0 0 0,0 0 0 0 0,0 0 0 0 0,0-1 0 0 0,0 2 0 0 0,0-1 0 0 0,0 0 0 0 0,0 0 0 0 0,0 0 0 0 0,0 0 0 0 0,0 0 0 0 0,0 0 0 0 0,0 0 0 0 0,0 0 0 0 0,0 0 0 0 0,3 0 0 0 0,-3 0 0 0 0,3-3 0 0 0,-3 3 0 0 0,0 0 0 0 0,3-3 0 0 0,-3 4 0 0 0,0-1 0 0 0,3 0 0 0 0,0 0 0 0 0,-3 0 0 0 0,3 0 0 0 0,0 0 0 0 0,-3 0 0 0 0,3-3 0 0 0,-3 3 0 0 0,3-3 0 0 0,0 3 0 0 0,-3-1 0 0 0,3-2 0 0 0,-3 3 0 0 0,3-3 0 0 0,0 3 0 0 0,0 0 0 0 0,0-3 0 0 0,-3 4 0 0 0,3-4 0 0 0,0 3 0 0 0,0-3 0 0 0,-3 3 0 0 0,3-3 0 0 0,-3 3 0 0 0,3-3 0 0 0,0 3 0 0 0,0-3 0 0 0,-3 3 0 0 0,3-3 0 0 0,-3 3 0 0 0,3-3 0 0 0,-3 3 0 0 0,3-3 0 0 0,-3 3 0 0 0,3-3 0 0 0,0 0 0 0 0,-3 3 0 0 0,3-3 0 0 0,0 0 0 0 0,-3 3 0 0 0,3-3 0 0 0,0 0 0 0 0,0 0 0 0 0,0 0 0 0 0,0 0 0 0 0,0 0 0 0 0,0 0 0 0 0,0 0 0 0 0,0 0 0 0 0,0 0 0 0 0,0 0 0 0 0,0 0 0 0 0,0 0 0 0 0,0 0 0 0 0,0 0 0 0 0,0 0 0 0 0,0 0 0 0 0,0-3 0 0 0,0 0 0 0 0,0 0 0 0 0,0 3 0 0 0,1-7 0 0 0,-1 4 0 0 0,0-4 0 0 0,0 4 0 0 0,0-4 0 0 0,0 4 0 0 0,0-3 0 0 0,1 3 0 0 0,-1 0 0 0 0,0-4 0 0 0,0 4 0 0 0,0-4 0 0 0,0 4 0 0 0,0 0 0 0 0,1-4 0 0 0,-1 4 0 0 0,0-4 0 0 0,0 4 0 0 0,4 0 0 0 0,-4-4 0 0 0,0 4 0 0 0,0-4 0 0 0,0 4 0 0 0,0 0 0 0 0,1-3 0 0 0,-1 3 0 0 0,0-1 0 0 0,0 1 0 0 0,0 0 0 0 0,0 0 0 0 0,0 0 0 0 0,0 3 0 0 0,0 0 0 0 0,0-3 0 0 0,0 3 0 0 0,0 0 0 0 0,0 0 0 0 0,0 0 0 0 0,0 0 0 0 0,3 0 0 0 0,-3 0 0 0 0,0 0 0 0 0,0 0 0 0 0,0 0 0 0 0,0 3 0 0 0,0 0 0 0 0,0 0 0 0 0,0 4 0 0 0,0-4 0 0 0,0 0 0 0 0,0 0 0 0 0,0-1 0 0 0,0 1 0 0 0,0 0 0 0 0,-3 0 0 0 0,-3-3 0 0 0,3-3 0 0 0,-3 3 0 0 0,0-3 0 0 0,0 0 0 0 0,0 3 0 0 0,0-2 0 0 0,0 2 0 0 0,0-3 0 0 0,0 3 0 0 0,0-3 0 0 0,-1 3 0 0 0,1 0 0 0 0,-3 0 0 0 0,3 0 0 0 0,-4 0 0 0 0,0 0 0 0 0,4 0 0 0 0,-3 0 0 0 0,2 0 0 0 0,1 0 0 0 0,-3 0 0 0 0,3 3 0 0 0,0 0 0 0 0,0-1 0 0 0,-1 1 0 0 0,1 4 0 0 0,0-4 0 0 0,0 4 0 0 0,3-1 0 0 0,-3-3 0 0 0,3 4 0 0 0,0 0 0 0 0,-3-4 0 0 0,3 4 0 0 0,0-4 0 0 0,0 4 0 0 0,0 0 0 0 0,0-4 0 0 0,0 2 0 0 0,0-1 0 0 0,0 2 0 0 0,0-3 0 0 0,0 0 0 0 0,0 1 0 0 0,0 2 0 0 0,0-3 0 0 0,0 0 0 0 0,0 1 0 0 0,0-1 0 0 0,0 0 0 0 0,0 0 0 0 0,3-3 0 0 0,-3 3 0 0 0,3-3 0 0 0,0 0 0 0 0,0 3 0 0 0,0-3 0 0 0,0 0 0 0 0,0 0 0 0 0,0 0 0 0 0,0 0 0 0 0,3 0 0 0 0,-3 0 0 0 0,4 0 0 0 0,0 0 0 0 0,-1 0 0 0 0,1 0 0 0 0,-4-3 0 0 0,4-1 0 0 0,-1-3 0 0 0,-3 4 0 0 0,4 0 0 0 0,-4-4 0 0 0,0 4 0 0 0,1-4 0 0 0,2 4 0 0 0,-2-4 0 0 0,-1 4 0 0 0,0-3 0 0 0,0 3 0 0 0,0 0 0 0 0,-3-4 0 0 0,3 4 0 0 0,0-4 0 0 0,0 4 0 0 0,-3 0 0 0 0,3 0 0 0 0,-3-1 0 0 0,3 1 0 0 0,-3 0 0 0 0,0 10 0 0 0,0-4 0 0 0,0 4 0 0 0,0 0 0 0 0,0-1 0 0 0,0 1 0 0 0,0 0 0 0 0,0-1 0 0 0,0-3 0 0 0,0 4 0 0 0,0-1 0 0 0,0-3 0 0 0,0 1 0 0 0,0-1 0 0 0,3 0 0 0 0,0 0 0 0 0,0 0 0 0 0,0 0 0 0 0,0 0 0 0 0,0 0 0 0 0,0 0 0 0 0,0-3 0 0 0,0 3 0 0 0,0-3 0 0 0,0 0 0 0 0,0 0 0 0 0,0 0 0 0 0,0 0 0 0 0,0 0 0 0 0,0 0 0 0 0,0 0 0 0 0,0-3 0 0 0,1-4 0 0 0,-1 0 0 0 0,0 1 0 0 0,1-1 0 0 0,2 0 0 0 0,-2 0 0 0 0,-1-3 0 0 0,1 3 0 0 0,-1 0 0 0 0,-1 0 0 0 0,5 0 0 0 0,-4 1 0 0 0,0 3 0 0 0,1-4 0 0 0,-1 0 0 0 0,-3 4 0 0 0,3-4 0 0 0,0 4 0 0 0,-3 0 0 0 0,4-4 0 0 0,-1 4 0 0 0,-3 1 0 0 0,3-2 0 0 0,0 1 0 0 0,-3 0 0 0 0,3 3 0 0 0,0-3 0 0 0,0 3 0 0 0,-3 7 0 0 0,0 0 0 0 0,0-1 0 0 0,0 5 0 0 0,0-5 0 0 0,0 6 0 0 0,0-6 0 0 0,0 1 0 0 0,0 0 0 0 0,0-4 0 0 0,0 4 0 0 0,0-4 0 0 0,0 0 0 0 0,0 0 0 0 0,0 0 0 0 0,0-1 0 0 0,0 1 0 0 0,0 0 0 0 0,0 0 0 0 0,0 0 0 0 0,0 1 0 0 0,0 2 0 0 0,0 1 0 0 0,0-4 0 0 0,0 0 0 0 0,0 0 0 0 0,0 0 0 0 0,0 0 0 0 0,0 1 0 0 0,3-4 0 0 0,-3-4 0 0 0,3 1 0 0 0,-3 0 0 0 0,3-4 0 0 0,-3 4 0 0 0,3-4 0 0 0,1 1 0 0 0,-4-1 0 0 0,3 0 0 0 0,0 1 0 0 0,1-1 0 0 0,-1 0 0 0 0,0 1 0 0 0,1-1 0 0 0,-1 4 0 0 0,0-4 0 0 0,0 0 0 0 0,0 4 0 0 0,0 0 0 0 0,1-4 0 0 0,-1 4 0 0 0,0 3 0 0 0,0-3 0 0 0,0 0 0 0 0,0 3 0 0 0,0-4 0 0 0,0 1 0 0 0,0 3 0 0 0,0-2 0 0 0,0 2 0 0 0,0 0 0 0 0,-3-3 0 0 0,3 3 0 0 0,0 0 0 0 0,0 0 0 0 0,0 0 0 0 0,0 0 0 0 0,0 0 0 0 0,0 0 0 0 0,0 0 0 0 0,-3 3 0 0 0,3-1 0 0 0,-3 1 0 0 0,3 0 0 0 0,-3 4 0 0 0,3-4 0 0 0,-3 4 0 0 0,3 0 0 0 0,-3-4 0 0 0,3 0 0 0 0,-3 4 0 0 0,3-4 0 0 0,-3 0 0 0 0,3 0 0 0 0,-3 0 0 0 0,3 0 0 0 0,0 0 0 0 0,0 0 0 0 0,0 0 0 0 0,0-3 0 0 0,0 3 0 0 0,0-3 0 0 0,0 3 0 0 0,0-3 0 0 0,4 4 0 0 0,-4-4 0 0 0,0 0 0 0 0,3 2 0 0 0,-3-2 0 0 0,0 0 0 0 0,4 0 0 0 0,-4 0 0 0 0,0 0 0 0 0,0 0 0 0 0,0 0 0 0 0,0 0 0 0 0,0 0 0 0 0,4 0 0 0 0,-4 0 0 0 0,0 0 0 0 0,3-2 0 0 0,-2-5 0 0 0,2 3 0 0 0,-2-2 0 0 0,2 2 0 0 0,-2-3 0 0 0,2 1 0 0 0,-2-1 0 0 0,2 0 0 0 0,2-4 0 0 0,-2 4 0 0 0,-2 0 0 0 0,8-4 0 0 0,-6 4 0 0 0,-2-4 0 0 0,3 4 0 0 0,-1 0 0 0 0,1 0 0 0 0,0 4 0 0 0,-4-4 0 0 0,3 3 0 0 0,1 1 0 0 0,-4 0 0 0 0,0 0 0 0 0,0 0 0 0 0,0 0 0 0 0,0 3 0 0 0,0 0 0 0 0,0 0 0 0 0,-3-4 0 0 0,3 4 0 0 0,0 0 0 0 0,0 0 0 0 0,0 0 0 0 0,0 4 0 0 0,0-1 0 0 0,1 3 0 0 0,-4 1 0 0 0,3-4 0 0 0,0 4 0 0 0,-3-4 0 0 0,3 0 0 0 0,-3 4 0 0 0,0-4 0 0 0,3 0 0 0 0,-3 0 0 0 0,-3-3 0 0 0,3-3 0 0 0,-3 3 0 0 0,0-3 0 0 0,0 3 0 0 0,0-3 0 0 0,0 3 0 0 0,-4 0 0 0 0,4-3 0 0 0,0 3 0 0 0,0 0 0 0 0,0 0 0 0 0,0 0 0 0 0,0 0 0 0 0,0 0 0 0 0,-1 0 0 0 0,1 0 0 0 0,0 0 0 0 0,0 0 0 0 0,0 0 0 0 0,0 0 0 0 0,-3 0 0 0 0,2 0 0 0 0,1 3 0 0 0,0 0 0 0 0,-3 4 0 0 0,3-4 0 0 0,-1 3 0 0 0,1 1 0 0 0,-1 0 0 0 0,1-5 0 0 0,0 5 0 0 0,3 0 0 0 0,-3-4 0 0 0,3 4 0 0 0,0-4 0 0 0,0 3 0 0 0,0 1 0 0 0,0-4 0 0 0,0 0 0 0 0,0 4 0 0 0,0-4 0 0 0,0 0 0 0 0,0 0 0 0 0,0 4 0 0 0,0-4 0 0 0,0 0 0 0 0,0 0 0 0 0,3-1 0 0 0,0 1 0 0 0,0 1 0 0 0,0-1 0 0 0,0 0 0 0 0,0 0 0 0 0,0 0 0 0 0,0-3 0 0 0,0 0 0 0 0,0 0 0 0 0,10 0 0 0 0,-10 0 0 0 0,0 0 0 0 0,3 0 0 0 0,-3 0 0 0 0,4-4 0 0 0,-4 1 0 0 0,4-4 0 0 0,-4 1 0 0 0,4 3 0 0 0,-4-4 0 0 0,0 0 0 0 0,4 4 0 0 0,-4-4 0 0 0,1 0 0 0 0,-1 1 0 0 0,0 2 0 0 0,0-2 0 0 0,0 2 0 0 0,1-2 0 0 0,-1 3 0 0 0,0-4 0 0 0,-3 4 0 0 0,0-3 0 0 0,3 3 0 0 0,-3-1 0 0 0,0 1 0 0 0,0 0 0 0 0,0 6 0 0 0,0 4 0 0 0,0-1 0 0 0,0 5 0 0 0,0 0 0 0 0,0 5 0 0 0,0 1 0 0 0,0-6 0 0 0,0 10 0 0 0,0-5 0 0 0,0 0 0 0 0,0 1 0 0 0,0-1 0 0 0,0 5 0 0 0,0-5 0 0 0,0 0 0 0 0,0 0 0 0 0,0 0 0 0 0,0-5 0 0 0,0 0 0 0 0,0 5 0 0 0,0-5 0 0 0,0-4 0 0 0,-4 4 0 0 0,4-1 0 0 0,-3-3 0 0 0,0 0 0 0 0,3 0 0 0 0,-3-4 0 0 0,3 0 0 0 0,-4 0 0 0 0,4 0 0 0 0,-3 0 0 0 0,3 0 0 0 0,-3-3 0 0 0,0 0 0 0 0,0 0 0 0 0,0 0 0 0 0,0 0 0 0 0,0 0 0 0 0,0 0 0 0 0,0 0 0 0 0,0 0 0 0 0,0 0 0 0 0,0 0 0 0 0,0 0 0 0 0,0 0 0 0 0,0 0 0 0 0,0 0 0 0 0,0 0 0 0 0,-4 0 0 0 0,4 0 0 0 0,0 0 0 0 0,0 0 0 0 0,0 0 0 0 0,3-3 0 0 0,-3 3 0 0 0,0-3 0 0 0,0 0 0 0 0,3 0 0 0 0,-4 3 0 0 0,4-3 0 0 0,0 0 0 0 0,-3 3 0 0 0,3-4 0 0 0,0 1 0 0 0,0 0 0 0 0,0-4 0 0 0,0 4 0 0 0,0 1 0 0 0,0-1 0 0 0,0 0 0 0 0,0 0 0 0 0,0 0 0 0 0,4-4 0 0 0,-1 4 0 0 0,0 0 0 0 0,0-4 0 0 0,0 4 0 0 0,0 0 0 0 0,0-4 0 0 0,4 3 0 0 0,-4 1 0 0 0,0-4 0 0 0,4 4 0 0 0,-4 0 0 0 0,4-1 0 0 0,-4 1 0 0 0,3 0 0 0 0,-2-3 0 0 0,2 2 0 0 0,-3 1 0 0 0,0 0 0 0 0,4 0 0 0 0,-4-4 0 0 0,0 4 0 0 0,4-1 0 0 0,-4 1 0 0 0,0 0 0 0 0,4 0 0 0 0,-4 0 0 0 0,0-4 0 0 0,0 4 0 0 0,0 0 0 0 0,4-4 0 0 0,2-6 0 0 0,-6 10 0 0 0,0 0 0 0 0,0 0 0 0 0,0-4 0 0 0,0 4 0 0 0,0 0 0 0 0,0 0 0 0 0,1-4 0 0 0,-1 4 0 0 0,0 0 0 0 0,0-4 0 0 0,0 4 0 0 0,0-4 0 0 0,0 4 0 0 0,1-4 0 0 0,-1 4 0 0 0,0-4 0 0 0,0 4 0 0 0,0 0 0 0 0,0-3 0 0 0,0 3 0 0 0,0 0 0 0 0,1-4 0 0 0,-1 4 0 0 0,-3 0 0 0 0,3-4 0 0 0,-3 4 0 0 0,0 0 0 0 0,3 0 0 0 0,-3-4 0 0 0,3 4 0 0 0,-3 0 0 0 0,0 0 0 0 0,3-1 0 0 0,-3 1 0 0 0,0 0 0 0 0,0 0 0 0 0,3 0 0 0 0,-3 0 0 0 0,0 0 0 0 0,0 0 0 0 0,3 1 0 0 0,-3-2 0 0 0,0 1 0 0 0,3 3 0 0 0,-3-3 0 0 0,0 0 0 0 0,0 6 0 0 0,0 0 0 0 0,0 4 0 0 0,0-1 0 0 0,0 1 0 0 0,0-1 0 0 0,0 6 0 0 0,0-6 0 0 0,0 1 0 0 0,0 4 0 0 0,3-4 0 0 0,1 0 0 0 0,-4-4 0 0 0,3 4 0 0 0,0-5 0 0 0,0 5 0 0 0,0-4 0 0 0,0 0 0 0 0,0 0 0 0 0,0 0 0 0 0,0-3 0 0 0,0 0 0 0 0,0 0 0 0 0,4 0 0 0 0,-4 0 0 0 0,4 0 0 0 0,-1 0 0 0 0,1 0 0 0 0,0 0 0 0 0,-1-7 0 0 0,-3 4 0 0 0,4-4 0 0 0,0 1 0 0 0,-4 3 0 0 0,3-4 0 0 0,-3 4 0 0 0,1-4 0 0 0,-1 4 0 0 0,3-4 0 0 0,-3 4 0 0 0,1-4 0 0 0,-1 4 0 0 0,0-4 0 0 0,0 4 0 0 0,-3-3 0 0 0,3 2 0 0 0,-3 1 0 0 0,3-4 0 0 0,-3 5 0 0 0,3-1 0 0 0,-3 0 0 0 0,3 0 0 0 0,-3 6 0 0 0,0 0 0 0 0,0 0 0 0 0,0-1 0 0 0,0 1 0 0 0,0 0 0 0 0,0 0 0 0 0,0 1 0 0 0,0-1 0 0 0,0 3 0 0 0,0-3 0 0 0,0 4 0 0 0,0-4 0 0 0,3 0 0 0 0,-3 4 0 0 0,3-4 0 0 0,-3 0 0 0 0,3 0 0 0 0,-3 0 0 0 0,3 1 0 0 0,0-1 0 0 0,0 0 0 0 0,0 0 0 0 0,0-3 0 0 0,0 0 0 0 0,0 0 0 0 0,0 3 0 0 0,0-3 0 0 0,0 0 0 0 0,0 0 0 0 0,0 0 0 0 0,0 0 0 0 0,0 0 0 0 0,1 0 0 0 0,-1 0 0 0 0,0 0 0 0 0,0 0 0 0 0,0 0 0 0 0,3-4 0 0 0,-3 4 0 0 0,0-3 0 0 0,0 0 0 0 0,4 0 0 0 0,-4 0 0 0 0,4-1 0 0 0,-4-3 0 0 0,3 4 0 0 0,1-4 0 0 0,0 0 0 0 0,-1 0 0 0 0,-2-4 0 0 0,3 4 0 0 0,-1 1 0 0 0,1 0 0 0 0,0-1 0 0 0,-1 0 0 0 0,-3 4 0 0 0,4-4 0 0 0,-4 4 0 0 0,0 0 0 0 0,0 0 0 0 0,4-1 0 0 0,-4 1 0 0 0,0 0 0 0 0,0 3 0 0 0,0-3 0 0 0,0 3 0 0 0,0 0 0 0 0,0 0 0 0 0,0 3 0 0 0,0 0 0 0 0,0 0 0 0 0,-3 0 0 0 0,3 0 0 0 0,0 0 0 0 0,-3 0 0 0 0,3 0 0 0 0,-3 1 0 0 0,3-4 0 0 0,-6-4 0 0 0,3 1 0 0 0,-3 0 0 0 0,0 0 0 0 0,0 3 0 0 0,0-3 0 0 0,-1 0 0 0 0,1 3 0 0 0,0-3 0 0 0,0 3 0 0 0,0 0 0 0 0,0 0 0 0 0,-3 0 0 0 0,2 0 0 0 0,1 0 0 0 0,0 0 0 0 0,-3 0 0 0 0,3 0 0 0 0,0 0 0 0 0,-4 3 0 0 0,4 0 0 0 0,-1 4 0 0 0,1-4 0 0 0,0 4 0 0 0,0 0 0 0 0,3-1 0 0 0,-4 1 0 0 0,1-4 0 0 0,3 3 0 0 0,0-3 0 0 0,-3 4 0 0 0,3-4 0 0 0,0 4 0 0 0,0-4 0 0 0,0 0 0 0 0,0 0 0 0 0,0 0 0 0 0,0 0 0 0 0,0 0 0 0 0,0 0 0 0 0,0 0 0 0 0,0 0 0 0 0,3 0 0 0 0,3 1 0 0 0,-2-1 0 0 0,2-3 0 0 0,1 3 0 0 0,-4-3 0 0 0,3 0 0 0 0,-3 3 0 0 0,4-3 0 0 0,-4 0 0 0 0,4 0 0 0 0,-4 0 0 0 0,3 0 0 0 0,-3 0 0 0 0,0 0 0 0 0,0 0 0 0 0,0 0 0 0 0,1-6 0 0 0,-1 2 0 0 0,0 1 0 0 0,0-4 0 0 0,0 4 0 0 0,0-3 0 0 0,0 2 0 0 0,0 1 0 0 0,1-4 0 0 0,-1 4 0 0 0,0 0 0 0 0,-3 0 0 0 0,0 0 0 0 0,3 0 0 0 0,-3 0 0 0 0,0 0 0 0 0,0 0 0 0 0,3 3 0 0 0,-3-3 0 0 0,0 0 0 0 0,0 0 0 0 0,3 3 0 0 0,-3-3 0 0 0,0 0 0 0 0,0 0 0 0 0,0 0 0 0 0,0 0 0 0 0,3 3 0 0 0,-3-4 0 0 0,0 8 0 0 0,0-1 0 0 0,0 0 0 0 0,0 0 0 0 0,0 0 0 0 0,0 0 0 0 0,0 0 0 0 0,0 0 0 0 0,0-1 0 0 0,0 1 0 0 0,0 0 0 0 0,0 0 0 0 0,0 0 0 0 0,0 0 0 0 0,0 1 0 0 0,0-1 0 0 0,3 0 0 0 0,0 0 0 0 0,0 0 0 0 0,-3 0 0 0 0,3-3 0 0 0,-3 3 0 0 0,3 0 0 0 0,0-3 0 0 0,-3 3 0 0 0,3-3 0 0 0,0 3 0 0 0,0-3 0 0 0,0 0 0 0 0,0 0 0 0 0,0 3 0 0 0,0-3 0 0 0,0 0 0 0 0,0 0 0 0 0,0 0 0 0 0,0 0 0 0 0,0 0 0 0 0,0 0 0 0 0,0 0 0 0 0,0 0 0 0 0,0 0 0 0 0,-1 0 0 0 0,1 0 0 0 0,0 0 0 0 0,0 0 0 0 0,0 0 0 0 0,-3-3 0 0 0,3 3 0 0 0,0-3 0 0 0,0 0 0 0 0,0 0 0 0 0,0 0 0 0 0,0 0 0 0 0,0-1 0 0 0,0 1 0 0 0,0 0 0 0 0,0 0 0 0 0,0 0 0 0 0,0 0 0 0 0,0 0 0 0 0,0 0 0 0 0,0-1 0 0 0,0-1 0 0 0,4 1 0 0 0,-4 1 0 0 0,0 0 0 0 0,0 0 0 0 0,4-1 0 0 0,-4-2 0 0 0,0 2 0 0 0,4 1 0 0 0,-4 0 0 0 0,3-4 0 0 0,-3 4 0 0 0,0 0 0 0 0,4-1 0 0 0,-4 1 0 0 0,0 0 0 0 0,0 0 0 0 0,0 0 0 0 0,4-1 0 0 0,-4 1 0 0 0,0 0 0 0 0,0 3 0 0 0,0-3 0 0 0,0 3 0 0 0,0 0 0 0 0,0 0 0 0 0,-3-2 0 0 0,3 2 0 0 0,0 0 0 0 0,0 0 0 0 0,-3 2 0 0 0,3 1 0 0 0,-3 0 0 0 0,0 0 0 0 0,3 4 0 0 0,-3-4 0 0 0,0 0 0 0 0,0 0 0 0 0,0 0 0 0 0,3 0 0 0 0,-3 1 0 0 0,0-1 0 0 0,3 0 0 0 0,-3 0 0 0 0,0-6 0 0 0,0-1 0 0 0,0 1 0 0 0,-3 3 0 0 0,0-3 0 0 0,3 0 0 0 0,-3 0 0 0 0,0 3 0 0 0,3-3 0 0 0,-3 3 0 0 0,0-3 0 0 0,0 3 0 0 0,0 0 0 0 0,0 0 0 0 0,0 0 0 0 0,0 0 0 0 0,0 0 0 0 0,0 0 0 0 0,-1 0 0 0 0,1 0 0 0 0,0 0 0 0 0,0 0 0 0 0,0 3 0 0 0,3 0 0 0 0,-3 0 0 0 0,3 0 0 0 0,-3 0 0 0 0,3 0 0 0 0,-3 0 0 0 0,3 0 0 0 0,-3 4 0 0 0,3-4 0 0 0,0 4 0 0 0,-3-4 0 0 0,3 4 0 0 0,0-4 0 0 0,0 3 0 0 0,0-3 0 0 0,0 0 0 0 0,0 4 0 0 0,0-4 0 0 0,0 0 0 0 0,0 0 0 0 0,0 0 0 0 0,0 0 0 0 0,0 0 0 0 0,0 0 0 0 0,3 0 0 0 0,0 0 0 0 0,0 0 0 0 0,0-3 0 0 0,0 3 0 0 0,0-3 0 0 0,0 0 0 0 0,0 0 0 0 0,0 0 0 0 0,0 0 0 0 0,0 0 0 0 0,0 0 0 0 0,0 0 0 0 0,0 0 0 0 0,3 0 0 0 0,-3 0 0 0 0,0 0 0 0 0,0 0 0 0 0,0 0 0 0 0,0 0 0 0 0,0 0 0 0 0,1-3 0 0 0,-1 0 0 0 0,0 0 0 0 0,0 0 0 0 0,-3-4 0 0 0,3 4 0 0 0,0 0 0 0 0,-3 0 0 0 0,3-4 0 0 0,-3 4 0 0 0,3 0 0 0 0,-3 0 0 0 0,3-3 0 0 0,-3 3 0 0 0,0-1 0 0 0,0 1 0 0 0,0 0 0 0 0,4-4 0 0 0,-4 4 0 0 0,0 0 0 0 0,0 0 0 0 0,0 0 0 0 0,0 0 0 0 0,0 0 0 0 0,0 0 0 0 0,0 6 0 0 0,0 8 0 0 0,0-4 0 0 0,0 4 0 0 0,0 0 0 0 0,0 4 0 0 0,0-4 0 0 0,0 6 0 0 0,0-6 0 0 0,0 5 0 0 0,0-1 0 0 0,0 1 0 0 0,0-4 0 0 0,0 4 0 0 0,0 0 0 0 0,0-5 0 0 0,0 4 0 0 0,0-3 0 0 0,0-1 0 0 0,0 0 0 0 0,0 0 0 0 0,0 0 0 0 0,0 0 0 0 0,0 0 0 0 0,0-5 0 0 0,0 1 0 0 0,0 4 0 0 0,0-4 0 0 0,0 0 0 0 0,0 0 0 0 0,-4 0 0 0 0,4-1 0 0 0,0-3 0 0 0,-3 4 0 0 0,3-5 0 0 0,-3 1 0 0 0,3 0 0 0 0,0 0 0 0 0,-3 1 0 0 0,3-1 0 0 0,-3 0 0 0 0,3 0 0 0 0,-3 0 0 0 0,0 0 0 0 0,3 0 0 0 0,-4-3 0 0 0,4 3 0 0 0,-3-3 0 0 0,3 3 0 0 0,-3-3 0 0 0,0 0 0 0 0,0 0 0 0 0,0 0 0 0 0,0 0 0 0 0,0 0 0 0 0,0 0 0 0 0,3-3 0 0 0,0 0 0 0 0,-3 0 0 0 0,3 0 0 0 0,0-1 0 0 0,0 1 0 0 0,0 0 0 0 0,0 0 0 0 0,0 0 0 0 0,0-4 0 0 0,0 4 0 0 0,0 1 0 0 0,0-5 0 0 0,0 4 0 0 0,0 0 0 0 0,0 0 0 0 0,0-4 0 0 0,0 4 0 0 0,0-4 0 0 0,0 4 0 0 0,3-4 0 0 0,0 4 0 0 0,0 0 0 0 0,0 0 0 0 0,-3 0 0 0 0,3-1 0 0 0,0 1 0 0 0,-3 0 0 0 0,3 0 0 0 0,0 3 0 0 0,-3-3 0 0 0,3 0 0 0 0,0 3 0 0 0,0-3 0 0 0,0 1 0 0 0,0-1 0 0 0,0-1 0 0 0,0 1 0 0 0,0 3 0 0 0,0-3 0 0 0,-3 0 0 0 0,3 0 0 0 0,0 0 0 0 0,0 0 0 0 0,0 0 0 0 0,0-1 0 0 0,0 1 0 0 0,0 0 0 0 0,0 0 0 0 0,1 0 0 0 0,-1 0 0 0 0,3-1 0 0 0,-3 1 0 0 0,4 0 0 0 0,-4 0 0 0 0,0 0 0 0 0,0-4 0 0 0,4 3 0 0 0,-4 1 0 0 0,3 1 0 0 0,-2-5 0 0 0,2 4 0 0 0,-3-1 0 0 0,4-2 0 0 0,0 2 0 0 0,-1-3 0 0 0,1 4 0 0 0,0-4 0 0 0,-4 4 0 0 0,3-4 0 0 0,8-3 0 0 0,-8 3 0 0 0,1 4 0 0 0,-4-4 0 0 0,4 1 0 0 0,-4 3 0 0 0,4-4 0 0 0,-4 0 0 0 0,0 0 0 0 0,4 4 0 0 0,-4-4 0 0 0,1 0 0 0 0,2-3 0 0 0,-3 3 0 0 0,1 0 0 0 0,-4 4 0 0 0,3-3 0 0 0,-3 0 0 0 0,3-1 0 0 0,-3 4 0 0 0,4-4 0 0 0,-4 0 0 0 0,0 0 0 0 0,0 0 0 0 0,3 1 0 0 0,-3-1 0 0 0,0 0 0 0 0,0 4 0 0 0,0-4 0 0 0,0 1 0 0 0,0 3 0 0 0,0-4 0 0 0,0 0 0 0 0,0 4 0 0 0,0-4 0 0 0,0 4 0 0 0,0 0 0 0 0,0 0 0 0 0,0 0 0 0 0,0 0 0 0 0,0 0 0 0 0,0 0 0 0 0,0-1 0 0 0,0 1 0 0 0,0 0 0 0 0,-3 0 0 0 0,-3-3 0 0 0,3 6 0 0 0,0-3 0 0 0,0 3 0 0 0,0 0 0 0 0,-1 0 0 0 0,1 0 0 0 0,0 0 0 0 0,0 0 0 0 0,0 0 0 0 0,0 0 0 0 0,0 0 0 0 0,0 3 0 0 0,0 0 0 0 0,0 0 0 0 0,3 4 0 0 0,-3-4 0 0 0,0 4 0 0 0,3-1 0 0 0,-4 1 0 0 0,4 0 0 0 0,0 0 0 0 0,0 0 0 0 0,0-1 0 0 0,0 0 0 0 0,0 1 0 0 0,0 14 0 0 0,0-14 0 0 0,0 0 0 0 0,0-1 0 0 0,0 1 0 0 0,0-4 0 0 0,0 4 0 0 0,0 0 0 0 0,3-4 0 0 0,1 3 0 0 0,-1-3 0 0 0,0 3 0 0 0,0-2 0 0 0,0 2 0 0 0,0-3 0 0 0,0 0 0 0 0,4 1 0 0 0,-4-1 0 0 0,0 0 0 0 0,0 0 0 0 0,4 0 0 0 0,-4 1 0 0 0,3-1 0 0 0,-3-3 0 0 0,4 3 0 0 0,-1-3 0 0 0,-2 0 0 0 0,-1 0 0 0 0,3 0 0 0 0,-3 0 0 0 0,4 0 0 0 0,-1 0 0 0 0,-3 0 0 0 0,4 0 0 0 0,-4 0 0 0 0,4 0 0 0 0,-1 0 0 0 0,-3 0 0 0 0,4 0 0 0 0,0 0 0 0 0,-1 0 0 0 0,1-3 0 0 0,-4 0 0 0 0,4-1 0 0 0,-1 4 0 0 0,-6 0-16383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5"/>
    </inkml:context>
    <inkml:brush xml:id="br0">
      <inkml:brushProperty name="width" value="0.05" units="cm"/>
      <inkml:brushProperty name="height" value="0.05" units="cm"/>
      <inkml:brushProperty name="color" value="#AB008B"/>
    </inkml:brush>
  </inkml:definitions>
  <inkml:trace contextRef="#ctx0" brushRef="#br0">19176 3766 16383 0 0,'0'0'-16383'0'0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2"/>
    </inkml:context>
    <inkml:brush xml:id="br0">
      <inkml:brushProperty name="width" value="0.05" units="cm"/>
      <inkml:brushProperty name="height" value="0.05" units="cm"/>
      <inkml:brushProperty name="color" value="#008C3A"/>
    </inkml:brush>
  </inkml:definitions>
  <inkml:trace contextRef="#ctx0" brushRef="#br0">16178 6261 16383 0 0,'0'0'-16383'0'0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6"/>
    </inkml:context>
    <inkml:brush xml:id="br0">
      <inkml:brushProperty name="width" value="0.05" units="cm"/>
      <inkml:brushProperty name="height" value="0.05" units="cm"/>
      <inkml:brushProperty name="color" value="#AB008B"/>
    </inkml:brush>
  </inkml:definitions>
  <inkml:trace contextRef="#ctx0" brushRef="#br0">20690 3831 16383 0 0,'4'0'0'0'0,"4"0"0"0"0,0 0 0 0 0,-1 0 0 0 0,2 0 0 0 0,-2 0 0 0 0,1 0 0 0 0,11 0 0 0 0,-11 0 0 0 0,0 0 0 0 0,-1 0 0 0 0,2 0 0 0 0,-1 0 0 0 0,0 0 0 0 0,-4 0 0 0 0,3 0 0 0 0,-4 0 0 0 0,6 0 0 0 0,-6 0 0 0 0,5 0 0 0 0,-5 0 0 0 0,2 0 0 0 0,2 0 0 0 0,-3 0 0 0 0,-1 0 0 0 0,6 0 0 0 0,-6 0 0 0 0,1 0 0 0 0,-1 0 0 0 0,0 0 0 0 0,1 0 0 0 0,0 0 0 0 0,0 0 0 0 0,-1 0 0 0 0,-3 0-16383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7"/>
    </inkml:context>
    <inkml:brush xml:id="br0">
      <inkml:brushProperty name="width" value="0.05" units="cm"/>
      <inkml:brushProperty name="height" value="0.05" units="cm"/>
      <inkml:brushProperty name="color" value="#AB008B"/>
    </inkml:brush>
  </inkml:definitions>
  <inkml:trace contextRef="#ctx0" brushRef="#br0">13517 4171 16383 0 0,'-4'0'0'0'0,"-3"0"0"0"0,0 0 0 0 0,-1 0 0 0 0,1 0 0 0 0,-1 0 0 0 0,0 0 0 0 0,-4 0 0 0 0,0 0 0 0 0,-1 0 0 0 0,-6 0 0 0 0,1 0 0 0 0,0 0 0 0 0,-7 0 0 0 0,7 0 0 0 0,-6 4 0 0 0,-1-4 0 0 0,1 5 0 0 0,-1-5 0 0 0,0 5 0 0 0,-6-5 0 0 0,6 5 0 0 0,-23 1 0 0 0,24-1 0 0 0,-17 0 0 0 0,10 1 0 0 0,6-6 0 0 0,-6 5 0 0 0,-1 0 0 0 0,0 0 0 0 0,7 0 0 0 0,1 1 0 0 0,0-1 0 0 0,5-5 0 0 0,1 4 0 0 0,6 0 0 0 0,-1-4 0 0 0,-11 9 0 0 0,15-9 0 0 0,1 0 0 0 0,1 4 0 0 0,-1-4 0 0 0,1 3 0 0 0,3-3 0 0 0,1 0 0 0 0,-5 0 0 0 0,5 0 0 0 0,-1 4 0 0 0,1-4 0 0 0,-1 0 0 0 0,1 0 0 0 0,-5 0 0 0 0,5 3 0 0 0,-1-3 0 0 0,-3 0 0 0 0,3 4 0 0 0,-3-4 0 0 0,-1 3 0 0 0,4-3 0 0 0,-3 0 0 0 0,-1 4 0 0 0,5-4 0 0 0,-1 0 0 0 0,1 0 0 0 0,-1 0 0 0 0,1 0 0 0 0,0 3 0 0 0,-1-3 0 0 0,1 0 0 0 0,-1 0 0 0 0,1 0 0 0 0,-1 0 0 0 0,1 0 0 0 0,-1 0 0 0 0,1 0 0 0 0,-2 0 0 0 0,5 4 0 0 0,-3-4 0 0 0,-1 0 0 0 0,1 3 0 0 0,-1-3 0 0 0,1 0 0 0 0,0 0 0 0 0,-1 0 0 0 0,1 0 0 0 0,-1 0 0 0 0,4 4 0 0 0,-3-4 0 0 0,-1 0 0 0 0,1 0 0 0 0,-1 0 0 0 0,1 0 0 0 0,-1 0 0 0 0,1 0 0 0 0,-1 3 0 0 0,1-3 0 0 0,0 0 0 0 0,-1 0 0 0 0,1 0 0 0 0,-1 0 0 0 0,1 0 0 0 0,-5 0 0 0 0,8 0-16383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4.008"/>
    </inkml:context>
    <inkml:brush xml:id="br0">
      <inkml:brushProperty name="width" value="0.05" units="cm"/>
      <inkml:brushProperty name="height" value="0.05" units="cm"/>
      <inkml:brushProperty name="color" value="#AB008B"/>
    </inkml:brush>
  </inkml:definitions>
  <inkml:trace contextRef="#ctx0" brushRef="#br0">12511 4075 16383 0 0,'0'3'0'0'0,"0"5"0"0"0,0-4 0 0 0,0 0 0 0 0,0-1 0 0 0,0 0 0 0 0,0 1 0 0 0,0-1 0 0 0,0 1 0 0 0,0 0 0 0 0,0-1 0 0 0,0 1 0 0 0,-3-1 0 0 0,3 1 0 0 0,0-1 0 0 0,-4 0 0 0 0,1 2 0 0 0,-1-2 0 0 0,4 1 0 0 0,-3-1 0 0 0,-1 1 0 0 0,1-1 0 0 0,3 0 0 0 0,-4 2 0 0 0,4-2 0 0 0,-3 1 0 0 0,0-1 0 0 0,3 0 0 0 0,-4 1 0 0 0,1 0 0 0 0,3 0 0 0 0,-4-1 0 0 0,1 0 0 0 0,-1 1 0 0 0,4-1 0 0 0,-4 1 0 0 0,0 0 0 0 0,4 0 0 0 0,-3-1 0 0 0,-1 0 0 0 0,4 1 0 0 0,-3-1 0 0 0,3 1 0 0 0,-4-4 0 0 0,4 4 0 0 0,-3-4 0 0 0,3 3 0 0 0,-3-3 0 0 0,3 4 0 0 0,-4-4 0 0 0,4 3 0 0 0,0 1 0 0 0,0-1 0 0 0,-3-3 0 0 0,3 3 0 0 0,0 2 0 0 0,0-2 0 0 0,0 1 0 0 0,0-1 0 0 0,3-3 0 0 0,0 0 0 0 0,1 0 0 0 0,-1 0 0 0 0,1 0 0 0 0,-1 0 0 0 0,1 4 0 0 0,-1-1 0 0 0,0-3 0 0 0,2 3 0 0 0,-2-3 0 0 0,1 0 0 0 0,-4 5 0 0 0,3-5 0 0 0,0 0 0 0 0,-3 3 0 0 0,4-3 0 0 0,-1 4 0 0 0,1-1 0 0 0,-1-3 0 0 0,-3 3 0 0 0,3-3 0 0 0,-3 4 0 0 0,4-4 0 0 0,-4 3 0 0 0,3-3 0 0 0,-3 5 0 0 0,4-2 0 0 0,-1 0 0 0 0,-3 1 0 0 0,3-4 0 0 0,-3 3 0 0 0,4 1 0 0 0,-1-1 0 0 0,1 1 0 0 0,-4 0 0 0 0,3-4 0 0 0,-3 3 0 0 0,5-3 0 0 0,-5 4 0 0 0,3-4 0 0 0,-3 3 0 0 0,3-3 0 0 0,-3 4 0 0 0,4-4 0 0 0,-4 4 0 0 0,3-1 0 0 0,-3 1 0 0 0,4-1 0 0 0,-4 1 0 0 0,3-4 0 0 0,-3 3 0 0 0,3-3 0 0 0,-3 3 0 0 0,4 2 0 0 0,-4-2 0 0 0,3 1 0 0 0,-3-1 0 0 0,0-3-16383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39"/>
    </inkml:context>
    <inkml:brush xml:id="br0">
      <inkml:brushProperty name="width" value="0.035" units="cm"/>
      <inkml:brushProperty name="height" value="0.035" units="cm"/>
      <inkml:brushProperty name="color" value="#933DC1"/>
    </inkml:brush>
  </inkml:definitions>
  <inkml:trace contextRef="#ctx0" brushRef="#br0">217 1,'-3'0,"-1"0,3 0,-1 0,1 0,-3 0,1 0,2 0,-2 0,-2 3,4-3,-1 2,1 0,-2 1,0 1,3-3,-5 2,0 3,5-5,-7 6,0 2,5-7,-6 8,-2 3,9-12,-10 13,-1 5,10-17,-7 15,-4 5,12-20,-10 20,-1 6,12-28,-12 30,0 0,12-30,-12 34,2 0,10-33,-7 35,2-1,5-32,-3 36,1-3,2-34,2 37,3-4,-5-30,7 34,2-7,-8-26,11 33,-2 3,-10-42,12 34,1-11,-9-14,6 21,-1-8,-6-14,7 12,-6-8,-2-7,1 4,-3-9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42"/>
    </inkml:context>
    <inkml:brush xml:id="br0">
      <inkml:brushProperty name="width" value="0.035" units="cm"/>
      <inkml:brushProperty name="height" value="0.035" units="cm"/>
      <inkml:brushProperty name="color" value="#933DC1"/>
    </inkml:brush>
  </inkml:definitions>
  <inkml:trace contextRef="#ctx0" brushRef="#br0">1 1,'0'5,"0"0,0-4,0 1,0 0,0-1,0 2,0-2,0 3,0-3,0 2,0 4,0-6,0 6,0 3,0-8,0 9,0 4,0-12,0 11,0 4,0-15,0 14,0-1,0-14,0 13,0 0,0-14,0 10,0 2,0-12,0 10,0-2,0-8,0 5,0-6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58"/>
    </inkml:context>
    <inkml:brush xml:id="br0">
      <inkml:brushProperty name="width" value="0.035" units="cm"/>
      <inkml:brushProperty name="height" value="0.035" units="cm"/>
      <inkml:brushProperty name="color" value="#933DC1"/>
    </inkml:brush>
  </inkml:definitions>
  <inkml:trace contextRef="#ctx0" brushRef="#br0">260 136,'5'0,"0"0,-3 0,0 0,2 0,-3 0,2 0,0 0,-6-2,3-3,-1 3,0 1,-1-3,-2 1,2 3,-29-43,8 21,14 14,-20-13,12 12,10 6,-14-5,13 6,4 1,-13 0,7 1,5 0,-7 6,4 1,4-3,-9 14,6-4,2-5,-7 24,5-8,2-8,-5 34,8-22,-1-4,1 30,2-25,0-3,5 27,-2-29,1 0,6 21,-6-28,2 2,1 14,-4-21,1 4,1 5,-4-17,0 4,2 0,-3-8,0 2,2-3,-1 0,-2-8,1 7,-7-9,-8-10,11 14,4 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71"/>
    </inkml:context>
    <inkml:brush xml:id="br0">
      <inkml:brushProperty name="width" value="0.035" units="cm"/>
      <inkml:brushProperty name="height" value="0.035" units="cm"/>
      <inkml:brushProperty name="color" value="#933DC1"/>
    </inkml:brush>
  </inkml:definitions>
  <inkml:trace contextRef="#ctx0" brushRef="#br0">0 59,'0'6,"5"-6,0 0,1 0,-5 0,9 0,64-13,-63 11,62-11,-22 5,-42 6,42-6,-19 2,-25 4,20-5,-12 5,-11 1,4 2,-8-1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74"/>
    </inkml:context>
    <inkml:brush xml:id="br0">
      <inkml:brushProperty name="width" value="0.035" units="cm"/>
      <inkml:brushProperty name="height" value="0.035" units="cm"/>
      <inkml:brushProperty name="color" value="#933DC1"/>
    </inkml:brush>
  </inkml:definitions>
  <inkml:trace contextRef="#ctx0" brushRef="#br0">2 40,'-2'0,"2"7,0-2,0-1,0 0,0 6,10 25,0 0,9 27,-9-36,2 2,-1 0,-2-9,10 18,-2-7,-10-21,3 4,0-1,-8-9,3 2,0-1,-3-3,-2-2,3-1,-2 2,-2-8,1 7,2-11,1-13,-3 17,2-28,3-15,-4 37,3-24,1-8,-4 36,2-20,2 0,-4 23,3-7,1 4,-4 8,1-1,-1 0,0 8,1 2,-1-7,3 14,6 11,-9-22,13 29,3 8,-16-38,17 38,2 3,-19-41,22 36,-6-3,-17-35,19 26,-7-8,-11-18,8 14,-4-6,-5-8,5 0,-3 0,-1 0,1-8,-2-8,0 14,0-29,0-5,0 28,2-44,-2 3,0 38,3-49,-3 17,0 34,0-31,0 19,0 16,0-9,-2 7,1 5,-6-1,3 2,11 6,-7-5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86"/>
    </inkml:context>
    <inkml:brush xml:id="br0">
      <inkml:brushProperty name="width" value="0.035" units="cm"/>
      <inkml:brushProperty name="height" value="0.035" units="cm"/>
      <inkml:brushProperty name="color" value="#933DC1"/>
    </inkml:brush>
  </inkml:definitions>
  <inkml:trace contextRef="#ctx0" brushRef="#br0">8 181,'-2'3,"-1"-1,2 0,0-1,1 2,0-2,0 0,0 3,0-3,0 2,0-2,0 3,0-3,2-2,0 1,4 0,-2 0,-2 0,4 0,59-10,-49 7,22-6,8-3,-33 9,8-5,6-2,-20 7,3-1,2-4,-9 7,4-8,3-4,-8 11,3-10,-5-3,-2 1,-6-1,7 13,-7-12,-5 1,-4 2,-2 0,18 11,-17-5,-4 5,21 0,-20 5,-1 6,22-11,-20 14,-2 4,22-18,-19 24,2 6,17-30,-17 37,5 1,12-35,-8 37,6-18,0-4,2 16,1-14,0-13,9 15,4-3,8-3,1-4,-19-10,27 6,0-6,-25-2,33-2,-5-3,-27 3,35-11,-9 1,-22 8,25-15,-36 19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595"/>
    </inkml:context>
    <inkml:brush xml:id="br0">
      <inkml:brushProperty name="width" value="0.035" units="cm"/>
      <inkml:brushProperty name="height" value="0.035" units="cm"/>
      <inkml:brushProperty name="color" value="#933DC1"/>
    </inkml:brush>
  </inkml:definitions>
  <inkml:trace contextRef="#ctx0" brushRef="#br0">136 97,'-2'0,"1"0,-3 0,3 0,-3 0,3 0,0 0,-1 0,1 5,1-2,-2 0,1-3,-1 3,2 3,0-5,0 4,0 3,0-6,0 5,0 3,0-7,0 59,0-12,0-40,3 19,-1 0,-1-24,1 9,-2-2,0-11,2 11,1 2,-3-12,0 14,0 7,0-21,0 25,-3 0,3-26,-2 21,-1-9,3-12,-2 6,-1-9,3 2,0 0</inkml:trace>
  <inkml:trace contextRef="#ctx0" brushRef="#br0" timeOffset="1">20 0,'-3'0,"-2"0,4 0,-3 0,3 0,0 0,0 0,-3 0,4 0</inkml:trace>
  <inkml:trace contextRef="#ctx0" brushRef="#br0" timeOffset="2">205 173,'4'-1,"1"1,-3 0,-1 0,0 0,-2 3,1-1,0 1,2 3,-1-3,1 4,19 55,-14-40,3 11,3 18,-9-32,-3 6,3 8,-2-21,-1-2,-1 1,0-8,0-1,-3 0,3-1,-2-2,1 1,2-6,-1-6,0 10,0-18,0-15,0 29,0-26,2-14,-1 39,3-30,6-1,-9 34,8-26,1 3,-10 25,12-16,0 4,-11 13,10-10,-1 6,-10 5,7-1,2 0,-8 1,11-2,2 2,-14 0,13 8,-2-1,-10-6,14 11,-5 0,-8-10,7 12,-2 0,-6-12,6 18,-3 2,-3-18,4 26,-3-3,-2-21,0 29,0-6,0-20,-2 25,-2-14,3-13,-1 15,0-11,1-7,-1 5,0-4,1-3,-1-2,0-1,1 0,-1-4,0 1,1 0,1-6,0 10</inkml:trace>
  <inkml:trace contextRef="#ctx0" brushRef="#br0" timeOffset="3">772 149,'-3'0,"1"0,1 0,2-1,-3-3,-4 1,4 2,2 1,-5 0,1 0,3 0,-6 0,1 0,5 0,-46 5,14 6,28-9,-30 15,10-1,19-13,-23 19,10-4,11-10,-11 20,10-6,5-15,-1 20,7-8,-1-12,8 18,3-11,-6-6,15 10,-3-8,-9-5,20 7,-9-6,-8-2,22 5,-14-7,-6 0,20-4,-16-3,-4 1,13-13,-11 4,-3 3,11-17,-16 14,-1 1,-7 12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3"/>
    </inkml:context>
    <inkml:brush xml:id="br0">
      <inkml:brushProperty name="width" value="0.05" units="cm"/>
      <inkml:brushProperty name="height" value="0.05" units="cm"/>
      <inkml:brushProperty name="color" value="#008C3A"/>
    </inkml:brush>
  </inkml:definitions>
  <inkml:trace contextRef="#ctx0" brushRef="#br0">17957 6277 16383 0 0,'-4'0'0'0'0,"1"0"0"0"0,0 0 0 0 0,-1 0 0 0 0,-4 0 0 0 0,2 0 0 0 0,1 0 0 0 0,2 0 0 0 0,-1 0 0 0 0,1 0 0 0 0,-1 0 0 0 0,1 0 0 0 0,-1 0 0 0 0,1 0 0 0 0,-1 0 0 0 0,1 0 0 0 0,-1 0 0 0 0,1 0 0 0 0,0 0 0 0 0,-1 4 0 0 0,1-1 0 0 0,-1 0 0 0 0,1-3 0 0 0,-1 4 0 0 0,1-1 0 0 0,-1-3 0 0 0,1 4 0 0 0,-1-1 0 0 0,1 1 0 0 0,-1-4 0 0 0,4 3 0 0 0,-3 1 0 0 0,3 0 0 0 0,-3-4 0 0 0,3 3 0 0 0,-4 1 0 0 0,4-1 0 0 0,0 0 0 0 0,0 1 0 0 0,0-1 0 0 0,0 1 0 0 0,0-1 0 0 0,0 0 0 0 0,0 1 0 0 0,0-1 0 0 0,0 1 0 0 0,0-1 0 0 0,0 1 0 0 0,0-1 0 0 0,0 0 0 0 0,0 1 0 0 0,0-1 0 0 0,0 1 0 0 0,0-1 0 0 0,3 4 0 0 0,1-7 0 0 0,-1 3 0 0 0,1-3 0 0 0,-1 4 0 0 0,1-4 0 0 0,-1 3 0 0 0,0 0 0 0 0,1-3 0 0 0,-1 0 0 0 0,1 4 0 0 0,-1-4 0 0 0,5 0 0 0 0,-5 0 0 0 0,0 0 0 0 0,5 0 0 0 0,-5 0 0 0 0,5 0 0 0 0,-1 0 0 0 0,1 0 0 0 0,-4 0 0 0 0,4 0 0 0 0,-1 0 0 0 0,6 0 0 0 0,-10 0 0 0 0,5 0 0 0 0,-1 0 0 0 0,1-4 0 0 0,-1 4 0 0 0,1-4 0 0 0,-4-3 0 0 0,3 3 0 0 0,1 0 0 0 0,-5 1 0 0 0,5-1 0 0 0,-1 0 0 0 0,-3 0 0 0 0,3-3 0 0 0,1 3 0 0 0,-4-4 0 0 0,3 5 0 0 0,1-5 0 0 0,-1 4 0 0 0,1-3 0 0 0,-4-1 0 0 0,3 0 0 0 0,-3 5 0 0 0,3-6 0 0 0,-4 6 0 0 0,2-5 0 0 0,3 4 0 0 0,-5 1 0 0 0,1-1 0 0 0,-1 1 0 0 0,0 0 0 0 0,1 3 0 0 0,-1-4 0 0 0,1 4 0 0 0,-1 0 0 0 0,0 0 0 0 0,1 0 0 0 0,-1 0 0 0 0,1 0 0 0 0,-1 4 0 0 0,1-1 0 0 0,-4 0 0 0 0,3 1 0 0 0,0-1 0 0 0,1-3 0 0 0,-4 4 0 0 0,-4-4 0 0 0,1 0 0 0 0,-1 0 0 0 0,1 0 0 0 0,-1 0 0 0 0,1 0 0 0 0,0 0 0 0 0,-1 0 0 0 0,1 0 0 0 0,-1 0 0 0 0,1 0 0 0 0,3 3 0 0 0,-4 0 0 0 0,1 1 0 0 0,-1-1 0 0 0,4 6 0 0 0,-3-6 0 0 0,3 1 0 0 0,-4 3 0 0 0,4-3 0 0 0,-3-1 0 0 0,3 4 0 0 0,0-3 0 0 0,0 3 0 0 0,0-4 0 0 0,-4 1 0 0 0,4-1 0 0 0,0 0 0 0 0,0 1 0 0 0,0-1 0 0 0,0 1 0 0 0,0-1 0 0 0,0 0 0 0 0,0 1 0 0 0,0-1 0 0 0,0 1 0 0 0,4 3 0 0 0,-1-3 0 0 0,1-1 0 0 0,-1 0 0 0 0,1-3 0 0 0,-1 0 0 0 0,0 4 0 0 0,1-4 0 0 0,-1 0 0 0 0,1 0 0 0 0,-1 0 0 0 0,0 0 0 0 0,1 0 0 0 0,-1 0 0 0 0,1 0 0 0 0,10-11 0 0 0,-6 3 0 0 0,-5 5 0 0 0,1-5 0 0 0,4 4 0 0 0,-5-3 0 0 0,1-1 0 0 0,0 0 0 0 0,-4 5 0 0 0,4-5 0 0 0,-4 1 0 0 0,0 3 0 0 0,0-3 0 0 0,0 3 0 0 0,0 1 0 0 0,0-1 0 0 0,0 1 0 0 0,0-5 0 0 0,0 5 0 0 0,3 3 0 0 0,5 0 0 0 0,-5 0 0 0 0,5 3 0 0 0,-1-3 0 0 0,13 5 0 0 0,-12-5 0 0 0,-1 0 0 0 0,7 0 0 0 0,-7 0 0 0 0,1 0 0 0 0,-5 0 0 0 0,5 0 0 0 0,-5 0 0 0 0,5 0 0 0 0,-5 0 0 0 0,0-4 0 0 0,5 0 0 0 0,-4-4 0 0 0,-1 5 0 0 0,1-5 0 0 0,-1 5 0 0 0,1-5 0 0 0,0 5 0 0 0,-1-1 0 0 0,0 1 0 0 0,1 3 0 0 0,-4-4 0 0 0,3 1 0 0 0,-3 6 0 0 0,0 1 0 0 0,0 3 0 0 0,0 1 0 0 0,0-1 0 0 0,0 1 0 0 0,0 4 0 0 0,0-3 0 0 0,0 3 0 0 0,-4-4 0 0 0,4-1 0 0 0,0 1 0 0 0,-3-1 0 0 0,3-3 0 0 0,0 3 0 0 0,0-3 0 0 0,0-1 0 0 0,0 0 0 0 0,0 1 0 0 0,0-1 0 0 0,0-6 0 0 0,0-1 0 0 0,0 1 0 0 0,0-5 0 0 0,3 1 0 0 0,1-1 0 0 0,0 1 0 0 0,0-6 0 0 0,0 5 0 0 0,-1 1 0 0 0,1-2 0 0 0,0 2 0 0 0,4 3 0 0 0,-5 0 0 0 0,0 1 0 0 0,1-1 0 0 0,-1 1 0 0 0,-3 0 0 0 0,4 3 0 0 0,-1 0 0 0 0,-3 3 0 0 0,3 0 0 0 0,-3 5 0 0 0,0-1 0 0 0,4 1 0 0 0,-4 5 0 0 0,0-5 0 0 0,0-5 0 0 0,0 5 0 0 0,0-5 0 0 0,0 5 0 0 0,0-5 0 0 0,0 1 0 0 0,0-1 0 0 0,4 1 0 0 0,-4-1 0 0 0,3-3 0 0 0,1-8 0 0 0,-1 5 0 0 0,1-5 0 0 0,0 1 0 0 0,0-1 0 0 0,-1 0 0 0 0,7-4 0 0 0,-3 3 0 0 0,1 2 0 0 0,-1-1 0 0 0,1 1 0 0 0,-1 3 0 0 0,-3 0 0 0 0,-1 1 0 0 0,1 3 0 0 0,-1-4 0 0 0,0 4 0 0 0,1 0 0 0 0,-1 0 0 0 0,1 0 0 0 0,-1 0 0 0 0,0 0 0 0 0,1 4 0 0 0,-1-1 0 0 0,-3 1 0 0 0,4-1 0 0 0,-4 0 0 0 0,3 5 0 0 0,-3-5 0 0 0,0 1 0 0 0,4 3 0 0 0,-4-2 0 0 0,0-2 0 0 0,0 5 0 0 0,4-5 0 0 0,-4 1 0 0 0,0-1 0 0 0,3 5 0 0 0,-3-5 0 0 0,0 0 0 0 0,4 1 0 0 0,-4-1 0 0 0,3 1 0 0 0,-3-1 0 0 0,4 0 0 0 0,-1-3 0 0 0,-3 4 0 0 0,3-4 0 0 0,1 0 0 0 0,-1 0 0 0 0,1 0 0 0 0,-1 0 0 0 0,0 0 0 0 0,1 0 0 0 0,-1 0 0 0 0,1 0 0 0 0,-1 0 0 0 0,1 0 0 0 0,-1 0 0 0 0,0-4 0 0 0,1 1 0 0 0,3-5 0 0 0,-3 1 0 0 0,0 3 0 0 0,-1-3 0 0 0,6-1 0 0 0,-6 5 0 0 0,1-5 0 0 0,0-1 0 0 0,0 2 0 0 0,-1 3 0 0 0,1-3 0 0 0,-1 7 0 0 0,1-4 0 0 0,-4 1 0 0 0,3 3 0 0 0,-3-4 0 0 0,0 8 0 0 0,0-1 0 0 0,0 10 0 0 0,0-6 0 0 0,0 7 0 0 0,0-2 0 0 0,0 6 0 0 0,0-6 0 0 0,0 6 0 0 0,0 0 0 0 0,0-5 0 0 0,0 5 0 0 0,0 1 0 0 0,-5-1 0 0 0,5 0 0 0 0,-4 0 0 0 0,4 0 0 0 0,-5 0 0 0 0,5-5 0 0 0,-4 0 0 0 0,4-1 0 0 0,-4-4 0 0 0,4-1 0 0 0,0-3 0 0 0,0-1 0 0 0,0 1 0 0 0,0-1 0 0 0,0 0 0 0 0,0-6 0 0 0,0-5 0 0 0,0 1 0 0 0,0-6 0 0 0,0 1 0 0 0,0-1 0 0 0,0 0 0 0 0,0 1 0 0 0,0-7 0 0 0,0 7 0 0 0,0 0 0 0 0,0-1 0 0 0,0 1 0 0 0,0-1 0 0 0,0 6 0 0 0,0-7 0 0 0,0 7 0 0 0,0-6 0 0 0,0 5 0 0 0,4 1 0 0 0,-4 3 0 0 0,4-3 0 0 0,0-1 0 0 0,-4 5 0 0 0,3-5 0 0 0,1 5 0 0 0,-4-5 0 0 0,3 5 0 0 0,1-5 0 0 0,-4 0 0 0 0,3 5 0 0 0,1-5 0 0 0,-4 5 0 0 0,4-1 0 0 0,-1-4 0 0 0,1 4 0 0 0,-4 1 0 0 0,3-1 0 0 0,1 1 0 0 0,-1 3 0 0 0,0-3 0 0 0,1-1 0 0 0,-1 4 0 0 0,1 0 0 0 0,-1 0 0 0 0,0 0 0 0 0,1 0 0 0 0,-1 0 0 0 0,1 0 0 0 0,-1 0 0 0 0,1 0 0 0 0,-1 0 0 0 0,0 0 0 0 0,1 0 0 0 0,-1 3 0 0 0,-3 1 0 0 0,4-1 0 0 0,-4 1 0 0 0,0-1 0 0 0,3 1 0 0 0,-3-1 0 0 0,0 0 0 0 0,0 2 0 0 0,0-2 0 0 0,0 1 0 0 0,0-1 0 0 0,0 0 0 0 0,0 1 0 0 0,0-1 0 0 0,0 1 0 0 0,0-1 0 0 0,0 0 0 0 0,0 1 0 0 0,0-1 0 0 0,0 1 0 0 0,-3-1 0 0 0,3 1 0 0 0,-4-1 0 0 0,1 0 0 0 0,-1 1 0 0 0,1-1 0 0 0,-1 1 0 0 0,1-1 0 0 0,-1-3 0 0 0,-3 4 0 0 0,3-1 0 0 0,1-3 0 0 0,-1 0 0 0 0,1 0 0 0 0,3 4 0 0 0,-4-4 0 0 0,1 0 0 0 0,6 0 0 0 0,1 0 0 0 0,-1 0 0 0 0,5 0 0 0 0,-5 0 0 0 0,5 0 0 0 0,-1 0 0 0 0,-3 0 0 0 0,3 0 0 0 0,1 0 0 0 0,-1 0 0 0 0,1 0 0 0 0,-5 0 0 0 0,5 0 0 0 0,-1 0 0 0 0,1 0 0 0 0,4-5 0 0 0,-4 2 0 0 0,0-1 0 0 0,0 0 0 0 0,4 0 0 0 0,-4 0 0 0 0,4-4 0 0 0,-4 4 0 0 0,4-5 0 0 0,-4 6 0 0 0,-1-1 0 0 0,1-4 0 0 0,-5 5 0 0 0,5-5 0 0 0,-5 5 0 0 0,5-1 0 0 0,-5 0 0 0 0,1 0 0 0 0,-1 0 0 0 0,0 1 0 0 0,1 3 0 0 0,-1-3 0 0 0,1 3 0 0 0,-1 0 0 0 0,0 0 0 0 0,1 0 0 0 0,-1 0 0 0 0,1 0 0 0 0,-1 3 0 0 0,0 0 0 0 0,-3 1 0 0 0,4 0 0 0 0,-1 0 0 0 0,-3-1 0 0 0,0 0 0 0 0,-3-3 0 0 0,-1-3 0 0 0,1 3 0 0 0,-1 0 0 0 0,-3 0 0 0 0,-1 0 0 0 0,5 0 0 0 0,-5 0 0 0 0,5 0 0 0 0,-1 0 0 0 0,1 0 0 0 0,-1 0 0 0 0,1 0 0 0 0,-1 0 0 0 0,1 0 0 0 0,-1 3 0 0 0,1 5 0 0 0,3-5 0 0 0,0 10 0 0 0,-4-10 0 0 0,4 10 0 0 0,0-6 0 0 0,-3-3 0 0 0,3 3 0 0 0,0 1 0 0 0,0-5 0 0 0,0 0 0 0 0,0 5 0 0 0,0-5 0 0 0,0 1 0 0 0,0-1 0 0 0,3 1 0 0 0,1-4 0 0 0,3 0 0 0 0,-3 3 0 0 0,3-3 0 0 0,-4 0 0 0 0,5 0 0 0 0,0 0 0 0 0,-5 0 0 0 0,0 0 0 0 0,5 0 0 0 0,-5 0 0 0 0,1-3 0 0 0,-1-1 0 0 0,1-4 0 0 0,-1 5 0 0 0,-3 0 0 0 0,4-5 0 0 0,-4 5 0 0 0,4-5 0 0 0,0 0 0 0 0,-1 1 0 0 0,-3-1 0 0 0,0 1 0 0 0,4-1 0 0 0,-4 0 0 0 0,0 1 0 0 0,0 3 0 0 0,0-3 0 0 0,0 2 0 0 0,0 2 0 0 0,0-1 0 0 0,0 1 0 0 0,0-1 0 0 0,5 4 0 0 0,-2 0 0 0 0,0 0 0 0 0,1 0 0 0 0,-1 0 0 0 0,1 0 0 0 0,-1 0 0 0 0,0 0 0 0 0,1 0 0 0 0,-1 0 0 0 0,1 0 0 0 0,-1 0 0 0 0,1 0 0 0 0,-1 0 0 0 0,0 0 0 0 0,1 0 0 0 0,0-7 0 0 0,-1 3 0 0 0,0 4 0 0 0,1-3 0 0 0,-1-1 0 0 0,5 1 0 0 0,-5 3 0 0 0,1-4 0 0 0,3 0 0 0 0,1 0 0 0 0,-5 4 0 0 0,0-3 0 0 0,5-1 0 0 0,-5 1 0 0 0,1-1 0 0 0,3 0 0 0 0,-3 1 0 0 0,-1 3 0 0 0,1-4 0 0 0,-1 1 0 0 0,0 0 0 0 0,1 3 0 0 0,-1-4 0 0 0,1 1 0 0 0,-1 3 0 0 0,0 0 0 0 0,1-4 0 0 0,-1 1 0 0 0,1 3 0 0 0,-4-4 0 0 0,0 8 0 0 0,0 8 0 0 0,0-4 0 0 0,0 4 0 0 0,0 0 0 0 0,-4-4 0 0 0,0 4 0 0 0,0-4 0 0 0,-4 4 0 0 0,8-4 0 0 0,-4 0 0 0 0,0-4 0 0 0,0 3 0 0 0,4-3 0 0 0,-3-1 0 0 0,3 1 0 0 0,0-1 0 0 0,-3 0 0 0 0,3 1 0 0 0,0-1 0 0 0,0 1 0 0 0,0-1 0 0 0,-4 0 0 0 0,4 1 0 0 0,0-8 0 0 0,4-3 0 0 0,3-1 0 0 0,-3 1 0 0 0,4-1 0 0 0,-1 0 0 0 0,-3 5 0 0 0,3-5 0 0 0,-3 4 0 0 0,-1-4 0 0 0,1 5 0 0 0,0-1 0 0 0,0 1 0 0 0,-1 3 0 0 0,0-4 0 0 0,1 4 0 0 0,-1 0 0 0 0,1 0 0 0 0,-1 0 0 0 0,0 0 0 0 0,1 0 0 0 0,-1 0 0 0 0,1 0 0 0 0,-1 0 0 0 0,1 0 0 0 0,-4 4 0 0 0,3-1 0 0 0,-3 1 0 0 0,3-1 0 0 0,1 5 0 0 0,-4-4 0 0 0,4 4 0 0 0,-4-1 0 0 0,3-3 0 0 0,-3 3 0 0 0,0-3 0 0 0,4 3 0 0 0,-4-4 0 0 0,0 1 0 0 0,3-1 0 0 0,1 1 0 0 0,-4-1 0 0 0,3 1 0 0 0,-3-1 0 0 0,4-3 0 0 0,-1 0 0 0 0,1 0 0 0 0,-1 0 0 0 0,0 0 0 0 0,1 0 0 0 0,-1 0 0 0 0,1 0 0 0 0,-1 0 0 0 0,0 0 0 0 0,1 0 0 0 0,-1 0 0 0 0,1 0 0 0 0,-1 0 0 0 0,0 0 0 0 0,1 0 0 0 0,3 0 0 0 0,-3-4 0 0 0,-1 1 0 0 0,1 0 0 0 0,3-1 0 0 0,-3 0 0 0 0,-1 1 0 0 0,5-1 0 0 0,-5-4 0 0 0,1 5 0 0 0,-1-1 0 0 0,6-3 0 0 0,-6 3 0 0 0,5-3 0 0 0,-5-2 0 0 0,1 2 0 0 0,0 3 0 0 0,-1-3 0 0 0,1-1 0 0 0,0 4 0 0 0,-4 1 0 0 0,0 0 0 0 0,0-1 0 0 0,0 1 0 0 0,0-1 0 0 0,0 1 0 0 0,0-1 0 0 0,0 1 0 0 0,0-1 0 0 0,-4 4 0 0 0,1 0 0 0 0,-1 0 0 0 0,1 0 0 0 0,-1 0 0 0 0,1 4 0 0 0,-1-1 0 0 0,4 1 0 0 0,-3 3 0 0 0,3-3 0 0 0,-4 3 0 0 0,0 1 0 0 0,4-5 0 0 0,-5 5 0 0 0,5-1 0 0 0,0 1 0 0 0,0-4 0 0 0,0 4 0 0 0,0-5 0 0 0,0 0 0 0 0,0 5 0 0 0,0-5 0 0 0,0 1 0 0 0,0-1 0 0 0,0 1 0 0 0,0-1 0 0 0,4 0 0 0 0,4 1 0 0 0,0-4 0 0 0,-1 4 0 0 0,1-4 0 0 0,4 0 0 0 0,-4 0 0 0 0,4 0 0 0 0,0 0 0 0 0,1 0 0 0 0,-6 0 0 0 0,6 0 0 0 0,-1 0 0 0 0,-4 0 0 0 0,4-8 0 0 0,-4 0 0 0 0,4 0 0 0 0,-4 0 0 0 0,-1 1 0 0 0,1-1 0 0 0,-3-6 0 0 0,2 7 0 0 0,-3-1 0 0 0,4 1 0 0 0,-5-1 0 0 0,1 5 0 0 0,-1-1 0 0 0,1 1 0 0 0,-4-1 0 0 0,3 4 0 0 0,-3-3 0 0 0,0 6 0 0 0,0 10 0 0 0,0-6 0 0 0,0 6 0 0 0,0-1 0 0 0,0 1 0 0 0,0 0 0 0 0,0-6 0 0 0,0 6 0 0 0,0-1 0 0 0,0-4 0 0 0,0-1 0 0 0,0-3 0 0 0,0-1 0 0 0,0 0 0 0 0,0 1 0 0 0,0-1 0 0 0,0-6 0 0 0,0-5 0 0 0,0-4 0 0 0,0 4 0 0 0,4-4 0 0 0,0-1 0 0 0,0 1 0 0 0,0 4 0 0 0,0 0 0 0 0,0-5 0 0 0,0 10 0 0 0,-1-5 0 0 0,1 5 0 0 0,-1-1 0 0 0,1 1 0 0 0,-4-1 0 0 0,3 4 0 0 0,0 0 0 0 0,1 0 0 0 0,-1 0 0 0 0,1 4 0 0 0,-1 3 0 0 0,2 6 0 0 0,-2-6 0 0 0,-3 7 0 0 0,4-2 0 0 0,0-5 0 0 0,0 1 0 0 0,-4 0 0 0 0,4-1 0 0 0,-1-3 0 0 0,1-1 0 0 0,-1 0 0 0 0,0 1 0 0 0,1-1 0 0 0,-1-3 0 0 0,1 0 0 0 0,-1 0 0 0 0,0 0 0 0 0,5 0 0 0 0,0 0 0 0 0,-1 0 0 0 0,6 0 0 0 0,-5 0 0 0 0,4-4 0 0 0,1-4 0 0 0,-6 0 0 0 0,6 0 0 0 0,-6 0 0 0 0,6 0 0 0 0,-6 0 0 0 0,2-4 0 0 0,-2 3 0 0 0,-3-3 0 0 0,4-1 0 0 0,1 1 0 0 0,-5-1 0 0 0,4 1 0 0 0,-4-1 0 0 0,1-5 0 0 0,-1 6 0 0 0,0-2 0 0 0,0 7 0 0 0,0-1 0 0 0,-4 1 0 0 0,0 3 0 0 0,3-3 0 0 0,-3 3 0 0 0,0 1 0 0 0,0-1 0 0 0,0 1 0 0 0,0-1 0 0 0,0 8 0 0 0,0 8 0 0 0,0 1 0 0 0,0-1 0 0 0,0 7 0 0 0,0-7 0 0 0,0 6 0 0 0,0 7 0 0 0,0-7 0 0 0,0-6 0 0 0,0 6 0 0 0,0-5 0 0 0,0 6 0 0 0,0-12 0 0 0,0 6 0 0 0,0-6 0 0 0,4 1 0 0 0,0-5 0 0 0,-1 1 0 0 0,0-1 0 0 0,1 0 0 0 0,0 1 0 0 0,0-1 0 0 0,-1-3 0 0 0,0 0 0 0 0,1 0 0 0 0,-1 0 0 0 0,1 0 0 0 0,-1 0 0 0 0,0 0 0 0 0,1 0 0 0 0,-1 0 0 0 0,1 0 0 0 0,-1 0 0 0 0,5-4 0 0 0,-5 1 0 0 0,5-5 0 0 0,-5 5 0 0 0,0-1 0 0 0,1 1 0 0 0,3-1 0 0 0,-3 1 0 0 0,-1 3 0 0 0,1-4 0 0 0,-1 4 0 0 0,-3 0-16383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08"/>
    </inkml:context>
    <inkml:brush xml:id="br0">
      <inkml:brushProperty name="width" value="0.035" units="cm"/>
      <inkml:brushProperty name="height" value="0.035" units="cm"/>
      <inkml:brushProperty name="color" value="#933DC1"/>
    </inkml:brush>
  </inkml:definitions>
  <inkml:trace contextRef="#ctx0" brushRef="#br0">11 113,'-3'-1,"1"0,1 0,-1-1,1 1,0-2,1 6,0 1,0-4,2 6,18 43,-18-43,15 50,-4-10,-11-38,13 45,-5-11,-8-34,10 37,-5-10,-4-26,4 26,-2-15,-3-12,3 12,-5-9,0-6,-2 0,-3-7,2 1,-2-10,5 11</inkml:trace>
  <inkml:trace contextRef="#ctx0" brushRef="#br0" timeOffset="1">183 239,'-2'3,"0"-3,0 0,1 5,1-3,0 0,0 1,0 0,0-2,0 1,0 2,0-4,0 6,0 2,0-7,0 8,12 60,-10-62,8 44,3 1,-12-48,10 33,1-2,-12-33,12 19,0-7,-12-13,12 5,3-6,-15 0,17-6,-1-4,-15 9,14-17,-2-6,-12 22,16-29,-5-4,-11 31,8-37,-4 5,-5 31,3-29,-5 10,1 20,-1-17,-2 13,3 5,-6-4,1 7,4 0,0 2,0-2,1 0,-1 7,2-2,0-3,2 13,1 0,-1-6,6 24,-4-7,-1-11,7 34,-4-17,-3-15,7 29,-4-22,-2-8,3 15,-3-20,-1-3,5-1,-5-12,-1 1,-2 4</inkml:trace>
  <inkml:trace contextRef="#ctx0" brushRef="#br0" timeOffset="2">721 333,'-2'3,"0"0,1-3,-1 2,0 1,-1-1,1-2,2 0,-3 0,-1 0,1 0,-2 0,5 0,-5 0,-34-7,36 6,-30-2,1 4,31-1,-29 4,1 2,28-6,-23 10,5 1,19-11,-17 10,8 0,8-9,-4 12,5 0,0-12,5 14,5 1,-8-13,15 16,2-3,-14-11,25 15,-7-5,-17-11,23 7,-8-4,-15-5,16 2,-11-6,-5 2,8-11,-7-4,-4 9,2-23,-2 2,-1 15,-2-35,-3 11,1 15,-8-43,3 23,2 13,-7-37,6 34,2 7,-3-17,5 26,1 3,-1-4,1 12,-1 0,1 12,0-6,-1 24,2-26</inkml:trace>
  <inkml:trace contextRef="#ctx0" brushRef="#br0" timeOffset="3">721 277,'-2'2,"-2"-2,3 0,-1 3,1-2,-1 3,5-2,-2-1,0 0,4 3,-2-2,-1-1,5 2,-3-2,0 1,61 6,-38-5,-3 0,18 0,-27-5,1 1,9-5,-17 2,1 0,-2-7,-7 7,0-3,-5-11,3 11,-10-5,-6-8,12 12,-9-2,-12-3,18 8,-9 3,-11 7,20 0,-11 6,-7 14,19-19,-8 21,-6 9,16-26,-3 20,2 14,5-34,4 20,6 0,-7-23,17 24,7-9,-24-21,33 16,3-12,-34-4,31-6,-1-5,-30 9,26-19,-2 1,-25 18,13-13,-15 14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14"/>
    </inkml:context>
    <inkml:brush xml:id="br0">
      <inkml:brushProperty name="width" value="0.035" units="cm"/>
      <inkml:brushProperty name="height" value="0.035" units="cm"/>
      <inkml:brushProperty name="color" value="#933DC1"/>
    </inkml:brush>
  </inkml:definitions>
  <inkml:trace contextRef="#ctx0" brushRef="#br0">191 401,'-5'-2,"3"0,0 1,1 0,-1-3,0 2,-1 0,-22-32,15 20,1 8,-8-7,11 8,-5 2,-6 4,12 0,-7 7,-3 6,11-10,-6 12,-5 5,12-17,-4 14,2 5,5-18,-2 13,4 5,-1-20,6 18,3-2,-9-16,12 15,4 4,-16-21,18 18,3 1,-21-19,19 12,5 0,-24-12,20 3,-2-8,-19 4,19-11,-1-7,-18 18,9-26,1-7,-10 32,5-40,-3-1,-2 37,5-57,-2-1,-3 55,-3-72,-1 17,3 52,-3-54,-1 24,5 34,-5-22,3 20,1 7,1-3,0 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17"/>
    </inkml:context>
    <inkml:brush xml:id="br0">
      <inkml:brushProperty name="width" value="0.035" units="cm"/>
      <inkml:brushProperty name="height" value="0.035" units="cm"/>
      <inkml:brushProperty name="color" value="#933DC1"/>
    </inkml:brush>
  </inkml:definitions>
  <inkml:trace contextRef="#ctx0" brushRef="#br0">33 216,'-3'2,"1"1,1-2,-1-1,1 1,-3-2,1 1,1 0,0 0,1 0,-3 0,3 0,0 0,0 0,-3 0,4 5,0-2,0 1,0-3,0 2,0-2,0 0,0 0,0 3,0-2,0-1,2 1,-1 0,1-1,0 2,-1-2,3-2,1 1,10-1,28 0,6 0,-36 1,16-5,9-3,-30 7,21-7,2-1,-25 8,13-8,-3 0,-13 7,12-5,-8 2,-6 4,5-7,-3-6,-3 14,2-15,-4-2,2 17,-7-21,-3 2,10 18,-15-21,2 0,12 21,-19-20,1 7,16 12,-16-7,0 8,16 1,-19 5,1 7,18-10,-22 19,2 1,20-18,-19 26,7-1,10-21,-10 34,6-7,6-26,-4 35,9-11,-1-22,6 30,3-17,-5-15,9 21,-3-16,-5-7,11 9,-3-10,-6-2,11 1,-8-5,-2 0,8-1,-8-1,-1 0,9-5,-9 4,1 0,8-5,-9 4,1-1,6-5,-9 3,3-3,3-7,-8 11,4-3,-8 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22"/>
    </inkml:context>
    <inkml:brush xml:id="br0">
      <inkml:brushProperty name="width" value="0.035" units="cm"/>
      <inkml:brushProperty name="height" value="0.035" units="cm"/>
      <inkml:brushProperty name="color" value="#933DC1"/>
    </inkml:brush>
  </inkml:definitions>
  <inkml:trace contextRef="#ctx0" brushRef="#br0">28 124,'-3'0,"1"0,0 0,1 0,-3 0,3 0,-1-2,0 2,1 0,-1 0,1 0,-3 0,2 0,2 0,0 2,0 1,0-3,0 4,10 22,-9-24,8 23,3 7,-12-31,14 33,1 0,-15-34,17 32,0-4,-17-27,17 23,-3-4,-14-19,18 14,-5-3,-12-12,14 9,-8-4,-7-5,5 5,-3-1,-2-4,3 3,-3-1,0-2,2 0,-1 0,-2-1,-1-1,2-3,0 3,0-9,0-3,0 8,2-22,0 11,1-5,2-30,-4 27,1-11,0-26,-1 34,0 11,-1-16,0 22,0 2,0-3,-1 8,0 0,-1 3,2 1</inkml:trace>
  <inkml:trace contextRef="#ctx0" brushRef="#br0" timeOffset="1">259 164,'-2'0,"-1"0,1 0,-1 0,3 3,0 1,0-3,3 2,-3-3,4 2,-3-2,3 0,1 0,-5 0,8 0,43-9,-45 8,43-12,-15 0,-29 11,24-15,-11 3,-14 11,13-14,-9 4,-6 9,2-14,-4 6,0 9,-7-11,-2 4,6 7,-14-5,0 6,10 1,-22 4,8 3,10-3,-23 15,13-1,8-7,-16 21,15-11,4-6,-7 19,12-14,0-5,3 14,4-13,1-1,9 10,-4-13,1 0,12 10,-8-14,1 2,17 3,-15-9,2 1,17-2,-22-2,5 0,14-6,-21 2,7-1,4-9,-14 8,6-4,0-8,-8 12,-6 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37"/>
    </inkml:context>
    <inkml:brush xml:id="br0">
      <inkml:brushProperty name="width" value="0.035" units="cm"/>
      <inkml:brushProperty name="height" value="0.035" units="cm"/>
      <inkml:brushProperty name="color" value="#933DC1"/>
    </inkml:brush>
  </inkml:definitions>
  <inkml:trace contextRef="#ctx0" brushRef="#br0">6 69,'-3'0,"1"6,2-1,0 1,0-5,0 7,0 1,0-9,0 10,17 52,-16-60,10 43,-1-11,-10-33,2 18,1-6,-3-13,0 7,0-1,0-6,0 2,0 0,0-8,0-4,0 9,0-15,0-3,0 16,0-28,-2-1,1 27,-1-39,4 12,-2 25,5-24,-1 11,-3 14,4-13,-1 9,-3 7,4-2,4 2,-6 2,16-2,-2 3,-9 0,21 3,-10 1,-9-2,17 10,-27-12</inkml:trace>
  <inkml:trace contextRef="#ctx0" brushRef="#br0" timeOffset="1">186 97,'-2'0,"1"0,-1 0,0 0,1 0,-3 0,4 3,2 1,1-1,-3-2,5 4,-1 1,-3-5,50 38,-8-6,-38-30,27 19,-3-3,-28-19,20 11,-4-3,-16-8,5 4,-3-2,-3-2,1 2,-2-9,1-1,0 7,0 1</inkml:trace>
  <inkml:trace contextRef="#ctx0" brushRef="#br0" timeOffset="2">415 34,'0'-3,"0"-1,0 8,-2-1,1-1,-1 3,-2 26,1-10,-7 34,6-28,1 0,-2 27,2-26,1-4,-3 23,4-30,-1 4,2 15,0-23,0 6,0 5,0-15,0-2,3 0,-2-4,1 1,-2-2,0 0,-6-1,4 0,0-5,2 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42"/>
    </inkml:context>
    <inkml:brush xml:id="br0">
      <inkml:brushProperty name="width" value="0.035" units="cm"/>
      <inkml:brushProperty name="height" value="0.035" units="cm"/>
      <inkml:brushProperty name="color" value="#933DC1"/>
    </inkml:brush>
  </inkml:definitions>
  <inkml:trace contextRef="#ctx0" brushRef="#br0">173 49,'0'2,"0"-1,0-3,0 0,0 1,0-2,-1 1,-1 1,0-2,2 3,-2-1,-3 0,4 1,-3-2,-1 0,5 2,-37-21,7 12,29 9,-23-1,5 6,18-5,-16 5,6 2,10-6,-7 8,6-1,2-7,2 11,5-1,-6-9,13 12,5-1,-16-10,24 11,-3-5,-16-5,28 7,-9-3,-18-5,27 6,-11-3,-16-4,21 5,-14 0,-8-4,11 6,-11-5,-4-1,4 8,-5-5,-1-2,0 7,-3-5,0-1,-6 8,-1-5,1 0,-15 6,10-7,0 0,-13 2,14-5,-2 0,-11-1,12-4,-3 0,-13-4,14-1,-4-2,-9-10,19 12,-8-11,-6-4,15 13,-3-4,-2-3,8 10,3-1,1 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51"/>
    </inkml:context>
    <inkml:brush xml:id="br0">
      <inkml:brushProperty name="width" value="0.035" units="cm"/>
      <inkml:brushProperty name="height" value="0.035" units="cm"/>
      <inkml:brushProperty name="color" value="#933DC1"/>
    </inkml:brush>
  </inkml:definitions>
  <inkml:trace contextRef="#ctx0" brushRef="#br0">100 136,'-2'0,"0"0,-1 0,0 0,2 0,2 5,-1-2,0-2,0 4,0 1,0-5,0 8,8 38,-6-34,8 40,-5-18,-3-26,5 30,-3-16,-3-15,4 16,-1-9,-3-9,4 7,-4-7,0-3,-1 2,2-1,-1-3,-4 3,2-4,0 0,1 0</inkml:trace>
  <inkml:trace contextRef="#ctx0" brushRef="#br0" timeOffset="1">0 1,'0'3,"0"-3,0 2,0-1,0 2,0 2,0-2,0-3,0 4,0-4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55"/>
    </inkml:context>
    <inkml:brush xml:id="br0">
      <inkml:brushProperty name="width" value="0.035" units="cm"/>
      <inkml:brushProperty name="height" value="0.035" units="cm"/>
      <inkml:brushProperty name="color" value="#933DC1"/>
    </inkml:brush>
  </inkml:definitions>
  <inkml:trace contextRef="#ctx0" brushRef="#br0">6 110,'-3'0,"2"0,0 3,1 1,0-3,0 3,0 2,0-4,0 1,12 41,-9-33,4 15,0 9,-5-28,6 18,-1 5,-5-24,3 10,0-1,-4-12,1 3,0 1,-2-6,0-6,0-1,0 6,0-12,2-7,-2 19,3-33,2-8,-5 39,10-52,3 11,-12 39,16-38,-2 10,-13 29,18-26,-6 11,-12 16,12-11,-6 9,-6 4,8-3,-6 3,-3 0,6 3,2 2,-6-4,12 12,-4 0,-8-8,7 17,-3-5,-4-9,7 20,-7-4,-1-13,2 23,0-14,-3-10,4 12,-3-14,-1-2,1 0,-1-3,1-2,-2 3,-2-4,1 0,-1-2,0-1,1 0,1-4,0 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64"/>
    </inkml:context>
    <inkml:brush xml:id="br0">
      <inkml:brushProperty name="width" value="0.035" units="cm"/>
      <inkml:brushProperty name="height" value="0.035" units="cm"/>
      <inkml:brushProperty name="color" value="#933DC1"/>
    </inkml:brush>
  </inkml:definitions>
  <inkml:trace contextRef="#ctx0" brushRef="#br0">279 32,'-3'2,"0"0,3-1,-2 1,2 0,0-1,-2 0,-1-3,1 1,2 1,-5 0,1 0,3 0,-28-8,4 7,4 4,8 5,11-7,-13 14,5 2,8-14,-5 23,1 0,5-21,-4 24,3-6,1-18,4 18,-1-9,-2-10,5 13,2-10,-4-4,9 4,-1-5,-7-2,10 0,-4-2,-5 2,9-3,-3-3,-5 3,12-7,-9 1,-1 3,6-12,-6 5,-1 3,8-16,-9 12,0 2,3-14,-4 15,0 0,2-7,-4 12,-1-1,1-3,-3 6,0-1,0-4,0 5,-3 0,1-1,0 3,-1 0,3 0,0 1,0-1,-3 4,1-1,0 1,1-1,2 1,-4-2,1 1,-1-5,3 3,0-2,-2-2,1 2,2 2,-4 4,3-1,0 0,0 3,0 0,0-5,0 6,0 3,0-8,0 10,0 3,0-14,0 17,0 2,0-17,0 24,0 1,0-23,0 31,-2-4,2-25,-2 33,0-7,1-23,-4 37,2-15,2-20,-7 32,1-10,4-22,-7 27,4-18,3-11,-4 9,0-7,4-6,-9 9,4-9,3-2,-9-3,3-6,5 2,-14-15,7 4,2 3,-13-20,11 16,-1-6,-13-14,13 18,1 1,-8-11,13 18,1 0,2 0,9 8,-1 0,-3 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67"/>
    </inkml:context>
    <inkml:brush xml:id="br0">
      <inkml:brushProperty name="width" value="0.035" units="cm"/>
      <inkml:brushProperty name="height" value="0.035" units="cm"/>
      <inkml:brushProperty name="color" value="#933DC1"/>
    </inkml:brush>
  </inkml:definitions>
  <inkml:trace contextRef="#ctx0" brushRef="#br0">17 1,'0'3,"0"-3,-2 0,-1 0,3 0,-2 1,0 0,-1 1,0 0,3-2,-2 3,2-1,0 2,0-4,0 5,0 3,2 2,18 60,-20-69,17 62,-3-7,-14-55,13 50,-4-6,-9-42,10 40,-3-11,-6-28,1 29,0-12,-2-18,-2 18,2-11,0-9,2 3,2-4,-3 0,-1-2,0-1,0 2,-2-4,2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4"/>
    </inkml:context>
    <inkml:brush xml:id="br0">
      <inkml:brushProperty name="width" value="0.05" units="cm"/>
      <inkml:brushProperty name="height" value="0.05" units="cm"/>
      <inkml:brushProperty name="color" value="#008C3A"/>
    </inkml:brush>
  </inkml:definitions>
  <inkml:trace contextRef="#ctx0" brushRef="#br0">22003 6320 16383 0 0,'-4'0'0'0'0,"-3"0"0"0"0,-1 0 0 0 0,-4-3 0 0 0,5 3 0 0 0,3 0 0 0 0,1-3 0 0 0,-5 3 0 0 0,5 0 0 0 0,-1-3 0 0 0,1 3 0 0 0,-2 0 0 0 0,2 0 0 0 0,-1 0 0 0 0,1 0 0 0 0,-1-4 0 0 0,1 4 0 0 0,-1 0 0 0 0,1 0 0 0 0,0-3 0 0 0,-1 3 0 0 0,1 0 0 0 0,-1 0 0 0 0,0 0 0 0 0,0-2 0 0 0,1 2 0 0 0,-1 0 0 0 0,1-4 0 0 0,-1 4 0 0 0,1 0 0 0 0,3-3 0 0 0,0 3-16383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12:02.680"/>
    </inkml:context>
    <inkml:brush xml:id="br0">
      <inkml:brushProperty name="width" value="0.035" units="cm"/>
      <inkml:brushProperty name="height" value="0.035" units="cm"/>
      <inkml:brushProperty name="color" value="#933DC1"/>
    </inkml:brush>
  </inkml:definitions>
  <inkml:trace contextRef="#ctx0" brushRef="#br0">0 169,'0'5,"2"1,4-4,-6-2,4 0,4 0,-8 0,7 0,3 0,-10 0,73 0,-15 0,-55 0,38-1,-17-3,-16 3,16-6,-5-1,-19 8,17-9,-5 0,-11 8,6-11,-5-1,-2 11,-2-14,-7 1,8 12,-13-16,-5 3,16 14,-24-15,6 6,15 9,-18-7,5 6,13 2,-18 2,6 4,12-3,-16 7,8-1,8-5,-11 12,7-2,6-6,-6 17,5-7,3-7,-6 20,7-12,0-5,-2 19,5-15,-1-3,6 18,0-16,-2-2,15 12,-9-15,0 0,13 6,-9-14,2 0,14-5,-17 1,6-7,17-12,-22 12,11-12,8-15,-34 35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15"/>
    </inkml:context>
    <inkml:brush xml:id="br0">
      <inkml:brushProperty name="width" value="0.035" units="cm"/>
      <inkml:brushProperty name="height" value="0.035" units="cm"/>
      <inkml:brushProperty name="color" value="#933DC1"/>
    </inkml:brush>
  </inkml:definitions>
  <inkml:trace contextRef="#ctx0" brushRef="#br0">22 122,'2'0,"-1"0,-2-2,-1 0,-1 2,2 0,0-2,0 1,0 0,-1-1,1 1,0 0,0 0,0 1,0 0,-1-3,1 3,0 0,0 0,0 0,0 1,1 2,0-2,0 2,2 3,-1 11,3 23,1 10,-3-37,3 20,2 5,-5-28,3 15,1 3,-5-21,1 8,2 0,-4-12,1 2,-1 0,0-4,0 0,0 0,0-5,0 2,0-1,0 3,0-5,0-4,0 9,0-12,-1-7,1 19,-2-27,-2-5,4 32,-5-41,2 3,3 37,-2-38,0 6,2 29,0-31,3 6,-2 25,6-22,-1 11,-5 13,6-10,-2 6,-3 3,8-1,3 2,-10 1,17 0,-2 5,-13-3,16 4,-9-2,-3 0,9 5,-8-1,-6-4,7 4,-11-7</inkml:trace>
  <inkml:trace contextRef="#ctx0" brushRef="#br0" timeOffset="1">288 222,'2'0,"0"0,-2 0,18 17,-17-16,14 10,4-4,-18-7,19 4,0-2,-19-2,20 3,-1-5,-18 1,19-2,-4-3,-15 5,18-6,-5 0,-13 6,14-6,-4-2,-10 8,9-9,-4 3,-5 5,5-8,-3 2,-3 5,3-10,-3 3,0 6,-1-8,-2 2,2 7,-4-10,0 6,3 4,-6-6,0 3,3 3,-10-8,4 7,3 1,-13-1,9 4,3-1,-15 5,9 1,3-2,-14 9,13-4,1-1,-10 12,11-10,1-1,-7 11,10-10,-2 3,-3 7,9-10,-1 5,-1 8,4-12,-2 3,4 9,1-13,0 3,6 9,-5-14,4 5,8 3,-9-10,7 5,10 0,-16-7,11 0,9-2,-20 0,11-3,6-1,-20 3,12-6,6-5,-18 9,10-9,-15 11</inkml:trace>
  <inkml:trace contextRef="#ctx0" brushRef="#br0" timeOffset="2">680 65,'2'-3,"0"3,0-3,-1 3,-1 0,1 0,2 0,-2 1,0-1,1 3,-2-1,1 0,1 4,0 20,1 11,6 30,-5-41,1 21,2-7,-6-30,2 9,-3 10,0-20,-4 11,-1 10,4-26,-4 17,-3 1,6-17,-7 11,-2 2,9-15,-6 9,-3 2,9-12,-6 6,-3 0,9-6,-6 1,-3 0,9-2,-7-1,-1 0,9 0,-7-2,-3-3,10 4,-8-5,-2-4,10 9,-12-13,1-3,11 16,-7-22,8 23</inkml:trace>
  <inkml:trace contextRef="#ctx0" brushRef="#br0" timeOffset="3">627 1,'2'0,"0"0,-1 0,2 0,-2 0,-1 0,3 0,-2 0,1 0,-1 0,1 0,-2 0</inkml:trace>
  <inkml:trace contextRef="#ctx0" brushRef="#br0" timeOffset="4">827 170,'2'2,"1"0,-3-2,4 2,-2-1,-1 0,33 23,-7-8,-21-12,31 10,-4-6,-28-7,30 3,-6-5,-25 1,26-3,-9-3,-17 5,15-7,-7 0,-9 6,5-9,-5 1,-2 7,-3-14,-2 0,3 12,-10-16,1 5,6 10,-13-11,4 8,8 5,-16-4,6 6,7 1,-20 4,10 3,7-3,-17 11,12-1,6-4,-15 18,13-8,3-5,-9 19,10-15,2-2,-5 17,8-17,-1-1,4 17,2-19,0 1,6 11,-1-17,1 3,9 4,-9-11,4 1,13 0,-16-3,10-6,11-1,-20 2,10-2,8-7,-18 8,6-6,9-5,-17 10,5-4,-13 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30"/>
    </inkml:context>
    <inkml:brush xml:id="br0">
      <inkml:brushProperty name="width" value="0.035" units="cm"/>
      <inkml:brushProperty name="height" value="0.035" units="cm"/>
      <inkml:brushProperty name="color" value="#933DC1"/>
    </inkml:brush>
  </inkml:definitions>
  <inkml:trace contextRef="#ctx0" brushRef="#br0">246 285,'2'-1,"-2"1,2-3,0 1,-2 2,3-4,-3 2,0 1,0 0,0-1,0 2,0-4,-2 2,2 2,-3-3,0-1,2 4,-36-15,9 7,23 6,-25-1,8 6,17-3,-19 7,7 2,12-6,-14 14,6-3,8-9,-9 17,7-6,3-9,-3 16,5-7,1-8,1 17,3-8,-1-8,5 16,0-11,-3-6,10 11,-3-11,-4-2,14 3,-9-5,-3-1,12 3,-9-4,-3 0,11-1,-10-1,-1 0,9-4,-10 1,2-1,9-6,-10 3,3-1,8-8,-13 9,1-1,-8 8</inkml:trace>
  <inkml:trace contextRef="#ctx0" brushRef="#br0" timeOffset="1">391 7,'0'-2,"0"1,0 3,0 0,0-1,0 2,0 3,0-6,0 7,-5 57,5-62,-2 71,3 0,0-65,8 81,-3-4,-5-77,5 37,3-15,-7-22,7 29,-3-6,-5-26,3 14,-2-9,-1-7,4 11,-3-8,-2-3,0-2,0 0,-2-8,-3-9,0-2,3 12,2 6</inkml:trace>
  <inkml:trace contextRef="#ctx0" brushRef="#br0" timeOffset="2">213 241,'0'0,"2"0,3 0,0 0,-3 0,46-2,-1 0,-34 2,20-3,7 4,-27 0,8 0,9 1,-23-1,9 0,0 3,-13-3,3 0,-2 0,-4-1</inkml:trace>
  <inkml:trace contextRef="#ctx0" brushRef="#br0" timeOffset="3">1000 177,'4'0,"-3"0,-1 0,4-1,-4 1,3 0,-3 0,2 0,-1 0,0-1,-1-3,0 4,-2-2,1 1,0-1,-2-1,-1 1,3 1,-5-2,1 1,3 1,-5-1,-34 0,22 1,-29 6,23 2,11-4,-19 10,17-3,5-4,-10 13,12-8,2-3,-3 10,7-9,1-3,0 9,4-7,-1-2,8 6,1-7,-2 0,18 1,-12-4,0-1,18 2,-18-1,0 0,13 1,-17-1,3 1,6 3,-12-4,4 2,1 5,-7-5,3 3,-1 7,-5-10,-1 6,1 6,-2-12,0 5,-2 3,2-9,-1 6,-5 2,5-8,-5 3,-1 1,6-5,-7 4,-2-1,8-4,-9 3,-3-1,13-3,-15-1,-5-6,18 6,-19-9,-5-4,26 13,-26-14,0-2,26 17,-20-16,3 2,17 14,-10-11,9 3,2 8,0 0</inkml:trace>
  <inkml:trace contextRef="#ctx0" brushRef="#br0" timeOffset="4">1106 1,'0'3,"0"-1,-5 31,3-26,2 21,0 12,1-20,1 5,4 22,-4-30,1 11,4 16,-4-28,5 8,4 12,-7-23,4 7,3 9,-8-22,3 11,0 0,-5-12,0 2,1 2,-2-8,0 1,-1-1,0-2,-2-1,-3-4,3 4,-5-8,7 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43"/>
    </inkml:context>
    <inkml:brush xml:id="br0">
      <inkml:brushProperty name="width" value="0.035" units="cm"/>
      <inkml:brushProperty name="height" value="0.035" units="cm"/>
      <inkml:brushProperty name="color" value="#933DC1"/>
    </inkml:brush>
  </inkml:definitions>
  <inkml:trace contextRef="#ctx0" brushRef="#br0">0 243,'2'-2,"1"1,1-1,-2 1,3-1,29-7,-22 6,32-9,-14 5,-19 4,22-5,-14 3,-11 3,9 0,-7 0,-6 2,3-2,-3 1,-15 4,11-3</inkml:trace>
  <inkml:trace contextRef="#ctx0" brushRef="#br0" timeOffset="1">496 217,'0'-2,"0"1,0-2,0 3,0-2,0 1,0-2,0 1,0 2,0-4,0 4,-2-3,0 0,2 2,-3-2,-2-1,5 4,-55-17,7 10,45 7,-34 0,7 8,28-8,-25 15,8 3,17-17,-14 22,7 1,8-21,-5 29,5-3,1-25,1 27,5-7,-4-20,8 21,2-7,-10-14,14 12,0-9,-11-5,18 0,-3-3,-13 0,21-7,-10-1,-10 6,17-15,-12 5,-5 4,10-19,-8 7,-4 9,6-22,-7 15,-1 6,1-14,-3 16,0 2,0-6,-2 11,0-1,0 2,0 1,-2 5,2-2,0 0,0 7,1-1,0 0,1 16,-2-10,1 5,1 18,-2-21,0 8,2 14,-2-24,1 9,1 11,-1-24,2 8,0 2,-1-12,0-1,3 3,-3-7,2-3,2-11,-4 9,-2 3</inkml:trace>
  <inkml:trace contextRef="#ctx0" brushRef="#br0" timeOffset="2">618 24,'1'-2,"1"0,-1 1,-2 0,1-4,0 3,0 1,0-2,0 2,0 0,0-1,0 1,0 0,0 0,4 1,-2 3,-1 0,-1-1,8 69,-3-20,-2-16,4 64,-4-38,0-15,4 8,-2-26,-1-9,1 21,-1-23,-1-1,0 1,0-5,0 0,-1-10,-1-1,1 1,0-2,-1-1,0-1,0-5,0 2,0-1,1-15,-1 12,-1 9</inkml:trace>
  <inkml:trace contextRef="#ctx0" brushRef="#br0" timeOffset="3">558 210,'0'-2,"-2"0,0 0,2 2,-2 0,1-2,-1 2,0 0,2 0,2 0,0-2,-2 2,3-1,2-1,-5 2,8-2,38-2,-46 4,38-3,-6-1,-30 4,24-4,-8 1,-16 3,8-3,-2 1,-7 2,5 0,-3 0,-3 0,0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49"/>
    </inkml:context>
    <inkml:brush xml:id="br0">
      <inkml:brushProperty name="width" value="0.035" units="cm"/>
      <inkml:brushProperty name="height" value="0.035" units="cm"/>
      <inkml:brushProperty name="color" value="#933DC1"/>
    </inkml:brush>
  </inkml:definitions>
  <inkml:trace contextRef="#ctx0" brushRef="#br0">12 125,'0'-2,"0"1,0-2,-2 2,-2-1,1 2,3 0,-2 0,1 0,4 2,-2-1,0-1,15 18,5-5,-14-8,12 1,11 0,-16-3,2-4,12-1,-17 1,5-4,7-3,-15 5,1-4,6-4,-11 7,0-6,2-5,-5 10,-2-9,-7-7,7 16,-10-10,-7-3,14 14,-13-5,-5 0,17 7,-15 2,-1 4,15-3,-20 10,-1 9,23-17,-16 19,0 7,19-27,-10 28,5 4,6-32,-1 32,6 1,-4-31,9 27,5 0,-14-30,21 26,9-3,-31-24,33 18,-2-6,-29-11,32 6,-5-7,-26 0,25-8,-3-6,-22 12,22-17,-25 19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56"/>
    </inkml:context>
    <inkml:brush xml:id="br0">
      <inkml:brushProperty name="width" value="0.035" units="cm"/>
      <inkml:brushProperty name="height" value="0.035" units="cm"/>
      <inkml:brushProperty name="color" value="#933DC1"/>
    </inkml:brush>
  </inkml:definitions>
  <inkml:trace contextRef="#ctx0" brushRef="#br0">1 210,'0'-4,"0"2,0 1,0-2,0 2,0 0,0-2,0 2,0-1,0 1,0 0,0 0,0 3,0 0,0-1,0 2,2 47,-2-38,1 24,1 10,-1-37,0 21,1 3,-2-26,0 12,0 1,0-17,0 5,0-3,0-4,0 0,0-2,0 1,1-6,-1 6</inkml:trace>
  <inkml:trace contextRef="#ctx0" brushRef="#br0" timeOffset="1">33 1,'0'0</inkml:trace>
  <inkml:trace contextRef="#ctx0" brushRef="#br0" timeOffset="2">201 268,'-2'0,"-1"-3,3 3,-1-1,-1 0,2 0,0-1,0-1,0 2,0-1,0-2,0 3,-3-16,3 1,0 13,0-8,0-1,0 10,-2-4,2 1,0 5,0-1,-2 1,2 0,-1 1,-1 1,2-2,0 5,-2 6,2-10,-2 15,1 8,1-23,0 30,-2 7,2-37,0 36,0-7,0-29,0 27,0-11,0-15,0 10,-2-6,2-6,-2 2,2-3,0 0,2-1,-2-7,0 8,4-18,-3-4,-1 19,4-32,-1 4,-3 24,7-31,0 10,-6 22,10-23,-2 12,-6 14,10-11,-3 10,-6 3,13 2,-2 6,-9-3,16 15,-12-8,3 6,6 13,-10-7,-4-9,6 23,-7-14,-1-8,-1 22,-2-17,0-6,0 11,-1-15,0-1,-1 3,2-9,0 0,-2 0,1-4,0 0,-2-5,1 3,2 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67"/>
    </inkml:context>
    <inkml:brush xml:id="br0">
      <inkml:brushProperty name="width" value="0.035" units="cm"/>
      <inkml:brushProperty name="height" value="0.035" units="cm"/>
      <inkml:brushProperty name="color" value="#933DC1"/>
    </inkml:brush>
  </inkml:definitions>
  <inkml:trace contextRef="#ctx0" brushRef="#br0">165 15,'4'0,"-3"1,-1 1,2 2,-2-4,2 7,-1-3,0 60,2-1,2-14,-4-37,7 61,-1-7,-5-50,9 68,-10-28,0-40,-5 9,2-12,1-9,-1-2,0-4,2 1,-2-1,2 1,0 0,-2-6,2 1,0 2,0-12,-1 1,1 5,0 10</inkml:trace>
  <inkml:trace contextRef="#ctx0" brushRef="#br0" timeOffset="1">1 286,'2'0,"1"0,-2 0,3 0,4 0,-7 0,49 3,-4-3,-35 0,18 0,6 0,-27 0,11 0,2 1,-17-1,3 1,2 0,-8-1,1 1,0 0,-2-1,0 0</inkml:trace>
  <inkml:trace contextRef="#ctx0" brushRef="#br0" timeOffset="2">345 1,'2'0,"-1"0,0 0,2 0,-3 0,0 1,0-1,0 3,0 0,0-1,0 4,-2 46,1-29,1 65,0-21,0-38,-4 76,5-78,0-13,1 25,-5-18,2-10,3 5,-1-9,0-2,2 3,-2-5,0-1,0-4,0 1,-1-2,0 0,2-1,-1-6,0 0,0-5,4-23,-3 24,10-6,3-15,-10 22,4-11,8-15,-11 26,6-12,7-9,-13 26,10-11,3 0,-15 17,8-4,0 3,-9 2,5 8,4 4,-9-9,5 17,1 11,-8-25,5 25,1 8,-6-33,3 27,0 3,-4-33,3 26,-1-4,-2-22,0 12,0-3,0-11,0 7,0-5,0-2,5-6,-5 6,0 0</inkml:trace>
  <inkml:trace contextRef="#ctx0" brushRef="#br0" timeOffset="3">661 260,'0'-2,"0"1,0 0,2 2,0-1,-1 0,5 1,-4-1,3 4,7 0,-8-2,5 0,6 3,-10-3,6-1,3 1,-10-1,5-1,1 0,-8 0,5-2,2-2,-7 3,5-3,0-5,-6 7,5-6,-1-2,-4 9,4-8,-2-1,-3 8,4-7,-1-5,-3 13,3-13,1-3,-4 16,2-13,-2 1,0 13,0-13,-2 2,2 10,-4-11,1 0,3 11,-7-9,1 4,5 5,-8-5,2 1,5 5,-6-2,0 2,7 0,-10 3,2 5,6-6,-12 10,4-1,7-8,-14 14,5-6,8-6,-12 12,5-2,6-8,-8 17,5-8,4-7,-6 18,7-10,1-7,0 17,3-11,0-5,5 16,1-13,-2-2,14 13,-5-12,-1-1,16 8,-12-12,2 1,14 2,-18-7,3-1,15-1,-18-4,4-1,10-1,-28 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82"/>
    </inkml:context>
    <inkml:brush xml:id="br0">
      <inkml:brushProperty name="width" value="0.035" units="cm"/>
      <inkml:brushProperty name="height" value="0.035" units="cm"/>
      <inkml:brushProperty name="color" value="#933DC1"/>
    </inkml:brush>
  </inkml:definitions>
  <inkml:trace contextRef="#ctx0" brushRef="#br0">15 165,'2'-2,"0"0,-2 2,3-2,-3 2,4 0,-4 0,2 0,-2 0,3 0,-1 0,-2 0,3 0,-3 0,4 1,-4-1,2 2,-1 2,0-3,2 53,2-7,-3-28,5 58,1-19,-5-31,6 59,-7-62,-1-12,1 18,-1-22,0-4,1-1,-1-1,1-7,-2 3,0 1,2-4,-4 2,0 1,-5-5,3 1,0 1,4 5</inkml:trace>
  <inkml:trace contextRef="#ctx0" brushRef="#br0" timeOffset="1">1 0,'2'0,"-1"0,3 0,-1 0,-1 0,-2 0,4 0,-4 0,2 0,-1 1,-1-1,0 0</inkml:trace>
  <inkml:trace contextRef="#ctx0" brushRef="#br0" timeOffset="2">307 71,'2'-2,"0"0,-1 0,1 1,0-2,0 0,-2 2,2 0,-1-1,-1 0,0 4,0-1,0 2,-3 47,2-37,0 26,5 28,-3-50,3 45,3 26,-6-72,7 61,-1-36,-6-36,9 20,-3-6,-6-17,1 4,0-6,-2 0,2-3,0 1,-2 2,0-3,2 0,-2 3,-2-4,-4 2,6 2,-12-6,12 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87"/>
    </inkml:context>
    <inkml:brush xml:id="br0">
      <inkml:brushProperty name="width" value="0.035" units="cm"/>
      <inkml:brushProperty name="height" value="0.035" units="cm"/>
      <inkml:brushProperty name="color" value="#933DC1"/>
    </inkml:brush>
  </inkml:definitions>
  <inkml:trace contextRef="#ctx0" brushRef="#br0">0 66,'2'-4,"-1"4,-1 0,2 0,-1 0,4-2,-2 2,1-1,47-7,-32 5,14-2,20-1,-34 4,15-2,14-2,-31 3,7 0,8-4,-23 5,4-1,1-2,-13 5,3-2,-9 6,-4 4,7-7,2-1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094"/>
    </inkml:context>
    <inkml:brush xml:id="br0">
      <inkml:brushProperty name="width" value="0.035" units="cm"/>
      <inkml:brushProperty name="height" value="0.035" units="cm"/>
      <inkml:brushProperty name="color" value="#933DC1"/>
    </inkml:brush>
  </inkml:definitions>
  <inkml:trace contextRef="#ctx0" brushRef="#br0">235 385,'1'-3,"1"0,0-2,-2 4,2-2,0-1,-2 4,1-3,-1-1,0 3,0-1,0 0,0 2,0-2,0 1,0-2,0 1,0 2,0-3,0 3,-1-3,-1-1,2 4,-2-4,-1 1,2 3,-2-4,-2 1,4 2,-6-3,1 1,5 3,-8-4,0 1,8 3,-12-3,1 2,10 1,-12 0,1 0,10 1,-13 2,2 0,10-2,-14 5,7 0,6-4,-11 7,6-1,6-5,-8 9,5-3,3-5,-5 11,6-5,1-4,0 11,3-7,0-4,2 11,-1-9,4 2,4 7,-1-6,-2-1,13 12,-9-12,1 1,11 9,-11-11,1 1,11 6,-16-11,2 2,3 1,-10-7,3 2,-1-1,-4-2,0 1,0-1,1 0,-2-2,0 2,0-2,0 2,0-2,0 1,0-2,0 1,0 2,0-4,0 2,0 2,0-2,2 0,-2 1,2-3,-1 0,0 3,0-5,1 0,-2 5,2-9,-1 0,0 8,1-13,-1-6,-1 12,2-39,-1 7,0 23,-1-53,-3 19,2 28,-4-52,0 29,3 21,-9-40,12 57,0 3,-4-8,1 9,2 1,-2-4,1 4,2 9,1-2,-1-2,-2 2,2-2,0 1,-1 1,0-2,0 1,0-2,-1 1,0 0,-3-1,4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5"/>
    </inkml:context>
    <inkml:brush xml:id="br0">
      <inkml:brushProperty name="width" value="0.05" units="cm"/>
      <inkml:brushProperty name="height" value="0.05" units="cm"/>
      <inkml:brushProperty name="color" value="#008C3A"/>
    </inkml:brush>
  </inkml:definitions>
  <inkml:trace contextRef="#ctx0" brushRef="#br0">22722 6218 16383 0 0,'-3'0'0'0'0,"3"-3"0"0"0,-4 3 0 0 0,-4-5 0 0 0,5 2 0 0 0,0 3 0 0 0,-1-4 0 0 0,1 4 0 0 0,-2 0 0 0 0,2-3 0 0 0,-1 3 0 0 0,1 0 0 0 0,-1-4 0 0 0,1 4 0 0 0,-1 0 0 0 0,1 0 0 0 0,-1 0 0 0 0,4 4 0 0 0,0-1 0 0 0,0 0 0 0 0,0 1 0 0 0,-3 0 0 0 0,3 0 0 0 0,0-1 0 0 0,0 1 0 0 0,-3-4 0 0 0,3 3 0 0 0,0 0 0 0 0,0 1 0 0 0,0-1 0 0 0,0 1 0 0 0,0-1 0 0 0,0 0 0 0 0,0 1 0 0 0,0-1 0 0 0,0 1 0 0 0,0-1 0 0 0,0 1 0 0 0,0 0 0 0 0,0-1 0 0 0,0 1 0 0 0,0-1 0 0 0,0 1 0 0 0,0-1 0 0 0,0 0 0 0 0,0 1 0 0 0,0-1 0 0 0,0 1 0 0 0,0-1 0 0 0,0 0 0 0 0,0 1 0 0 0,0-1 0 0 0,0 2 0 0 0,0-2 0 0 0,0 0 0 0 0,0 1 0 0 0,3-4 0 0 0,0 0 0 0 0,1 0 0 0 0,-1 0 0 0 0,-3 3 0 0 0,4-3 0 0 0,-1 0 0 0 0,0 0 0 0 0,1 0 0 0 0,-1 0 0 0 0,1 0 0 0 0,0 0 0 0 0,-1 0 0 0 0,1 0 0 0 0,-1 0 0 0 0,1 0 0 0 0,-1 0 0 0 0,1 0 0 0 0,-1 0 0 0 0,0 0 0 0 0,1 0 0 0 0,-1 0 0 0 0,1-3 0 0 0,-1 3 0 0 0,0-4 0 0 0,1 1 0 0 0,-1-1 0 0 0,1 0 0 0 0,-1 1 0 0 0,0-1 0 0 0,-3 1 0 0 0,8-8 0 0 0,-8 7 0 0 0,3 1 0 0 0,-3-1 0 0 0,0-3 0 0 0,4 3 0 0 0,-4 1 0 0 0,0-2 0 0 0,0-2 0 0 0,0 3 0 0 0,0 1 0 0 0,0-1 0 0 0,0 1 0 0 0,0-5 0 0 0,0 5 0 0 0,0-1 0 0 0,0-3 0 0 0,0 3 0 0 0,0 1 0 0 0,0-2 0 0 0,0 2 0 0 0,0-1 0 0 0,-4 1 0 0 0,4-1 0 0 0,-3 4 0 0 0,3-3 0 0 0,-4 3 0 0 0,1 0 0 0 0,3 3 0 0 0,3 1 0 0 0,5-1 0 0 0,0 1 0 0 0,-4-4 0 0 0,3 4 0 0 0,-4 0 0 0 0,5-4 0 0 0,-5 0 0 0 0,5 4 0 0 0,0-4 0 0 0,-5 0 0 0 0,4 0 0 0 0,-3 0 0 0 0,3 0 0 0 0,-3 0 0 0 0,4 0 0 0 0,-4 0 0 0 0,3-4 0 0 0,-3-4 0 0 0,4 4 0 0 0,-5-4 0 0 0,5 1 0 0 0,-4-1 0 0 0,3 1 0 0 0,-3-1 0 0 0,0-1 0 0 0,0 2 0 0 0,-1-1 0 0 0,2-4 0 0 0,-2 8 0 0 0,2-3 0 0 0,-2-1 0 0 0,1-1 0 0 0,0 2 0 0 0,-4 3 0 0 0,0-3 0 0 0,3 3 0 0 0,-3-3 0 0 0,0-1 0 0 0,0 5 0 0 0,0-6 0 0 0,0 6 0 0 0,0-1 0 0 0,0 1 0 0 0,0-1 0 0 0,0 1 0 0 0,0-1 0 0 0,0 1 0 0 0,-3 3 0 0 0,-1 0 0 0 0,1 0 0 0 0,-6 7 0 0 0,6 1 0 0 0,-1 0 0 0 0,0 5 0 0 0,0-6 0 0 0,0 6 0 0 0,0-6 0 0 0,4 6 0 0 0,-4-5 0 0 0,4 5 0 0 0,-4-6 0 0 0,4 6 0 0 0,0-6 0 0 0,0 7 0 0 0,-4-7 0 0 0,4 6 0 0 0,0-1 0 0 0,0-4 0 0 0,0 5 0 0 0,0-1 0 0 0,0 1 0 0 0,0-1 0 0 0,0 2 0 0 0,0 4 0 0 0,0-6 0 0 0,0 0 0 0 0,0 7 0 0 0,0-6 0 0 0,0-1 0 0 0,0 1 0 0 0,0 0 0 0 0,0-1 0 0 0,4-4 0 0 0,0 0 0 0 0,-4-1 0 0 0,4 2 0 0 0,-1-2 0 0 0,-3-3 0 0 0,4-1 0 0 0,-4 0 0 0 0,3 1 0 0 0,-3-1 0 0 0,4-3 0 0 0,-1 0 0 0 0,0 0 0 0 0,2 0 0 0 0,-2 0 0 0 0,1 0 0 0 0,-1 0 0 0 0,1-7 0 0 0,0-6 0 0 0,0 5 0 0 0,-4-5 0 0 0,4 1 0 0 0,-4-1 0 0 0,0 0 0 0 0,0 0 0 0 0,0 6 0 0 0,0-6 0 0 0,0 1 0 0 0,0 3 0 0 0,0 2 0 0 0,0-1 0 0 0,0 0 0 0 0,0 1 0 0 0,0 3 0 0 0,0 1 0 0 0,0-5 0 0 0,0 5 0 0 0,0-2 0 0 0,0 2 0 0 0,-4-1 0 0 0,4 1 0 0 0,-3 3 0 0 0,3-3 0 0 0,3 6 0 0 0,1 0 0 0 0,-1 1 0 0 0,1-1 0 0 0,3 2 0 0 0,1-1 0 0 0,-1-1 0 0 0,1 1 0 0 0,-1 0 0 0 0,2-4 0 0 0,3 0 0 0 0,-4 0 0 0 0,4 0 0 0 0,-4 0 0 0 0,4 0 0 0 0,-4 0 0 0 0,-5 0 0 0 0,6 0 0 0 0,-2 0 0 0 0,-3-3 0 0 0,-1-5 0 0 0,1 5 0 0 0,-1-2 0 0 0,1 2 0 0 0,-1-1 0 0 0,0 1 0 0 0,-3-1 0 0 0,0 1 0 0 0,4 3 0 0 0,-4-4 0 0 0,0 4-16383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115"/>
    </inkml:context>
    <inkml:brush xml:id="br0">
      <inkml:brushProperty name="width" value="0.035" units="cm"/>
      <inkml:brushProperty name="height" value="0.035" units="cm"/>
      <inkml:brushProperty name="color" value="#933DC1"/>
    </inkml:brush>
  </inkml:definitions>
  <inkml:trace contextRef="#ctx0" brushRef="#br0">1 148,'3'-2,"-1"1,-2 0,2 0,-1 1,0 0,0 0,0 0,2 0,-2-2,0 1,1 0,-1-1,-1 2,2-2,-1 2,0 0,1 0,-1 0,0 4,-1-2,1 1,-1 50,0-28,0 0,0 22,0-24,0-4,2 19,0-23,-1 3,3 8,-3-17,0 3,1 3,-2-9,0-4,0 1,0-2,-2-3,0-3,2 3,0-3,-2-6,2 8,0 3</inkml:trace>
  <inkml:trace contextRef="#ctx0" brushRef="#br0" timeOffset="1">34 3,'2'-2,"-1"1,-1 1</inkml:trace>
  <inkml:trace contextRef="#ctx0" brushRef="#br0" timeOffset="2">426 140,'0'-2,"0"0,0 2,-4-4,4 4,-2-1,1 0,-2-2,2 2,1-2,-1 2,0 0,1-2,0 2,-2-1,1 0,0 1,0-2,-11-3,-3-2,-10-2,15 7,-1 0,-9-1,11 3,-1 0,-8 2,11-1,-4 4,-7 3,12-5,-5 6,-7 8,11-10,-6 8,-6 8,13-13,-6 7,-2 10,9-17,-1 10,-1 8,5-18,0 12,2 9,0-22,4 13,3 6,-5-20,7 10,3 3,-10-17,10 8,5 1,-15-10,12 2,3-2,-15-2,12-1,4-3,-16 4,14-7,0-2,-15 8,12-10,1-4,-14 15,13-19,-3-3,-10 22,9-27,0-1,-9 27,9-32,-4 3,-5 28,6-32,-2 6,-3 25,3-27,-3 7,-1 19,2-18,0 9,-2 11,3-11,-1 8,-2 3,0-3,0 3,0 2,0 1,0 1,0-1,-2 3,2-2,0-1,2 3,-1 0,0-2,-1 5,0 2,0-4,-2 16,2-4,0-6,0 21,2-12,0-5,1 33,0-15,0-8,4 41,-4-33,1 0,-1-18,0-7,0 2,2-10,-3 0,0 0,-1-3,0 3,-2-2,1 1,0-7,0-10,0 11,0 7</inkml:trace>
  <inkml:trace contextRef="#ctx0" brushRef="#br0" timeOffset="3">820 140,'2'-2,"-1"0,1 0,-2 2,2-2,0 2,-2 0,2-1,-2 0,3-2,-1 1,-4 0,2 0,0 2,0-3,0 1,0 1,-2-2,-12-11,10 11,-15-10,6 5,5 3,-15-3,6 5,11 2,-18 0,7 2,11-1,-17 5,7 2,9-4,-14 10,5-1,9-7,-15 17,10-6,5-6,-13 20,11-12,2-6,-3 19,6-14,2-5,2 16,2-14,0-3,7 12,-3-12,0-1,10 6,-5-8,-1-1,14 4,-14-8,8 2,12-1,-18-5,12 1,11-6,-25 2,14-3,6-8,-22 11,9-12,3-4,-15 14,4-12,1-8,-7 21,2-19,-4-7,-1 26,-1-22,-3-4,3 28,0-21,-1-2,2 24,-1-15,-3 3,4 14,-2-9,0 4,2 5,-1-3,1 0,0 3,-2 0,1 0,2 3,-1-2,0 2,0-2,0 0,0 1,0 4,0-6,-2 8,2-1,0-6,-1 10,-3 2,4-11,-4 23,3 7,1-25,0 35,0-9,0-24,0 34,0-9,0-24,1 34,-1-12,0-19,0 33,0-15,0-18,-1 24,-2-15,2-12,-4 19,-1-14,3-7,-8 11,4-9,4-5,-8 6,4-7,3 0,-8 1,5-5,1 0,-12-1,9-2,-1 1,-15-6,11 3,0 0,-17-9,19 7,-2-1,-9-6,14 7,-2-2,-5-10,13 12,-1-4,6-5,-2 16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22:47.131"/>
    </inkml:context>
    <inkml:brush xml:id="br0">
      <inkml:brushProperty name="width" value="0.035" units="cm"/>
      <inkml:brushProperty name="height" value="0.035" units="cm"/>
      <inkml:brushProperty name="color" value="#933DC1"/>
    </inkml:brush>
  </inkml:definitions>
  <inkml:trace contextRef="#ctx0" brushRef="#br0">0 146,'0'-2,"0"0,0 0,1 1,0 0,1-1,0 2,-1 0,1 0,-1 0,-2 4,1 0,0-3,-2 52,2-4,0-47,2 44,2 2,-4-46,3 42,1 0,-4-44,3 38,1-10,-4-27,3 21,-1-12,-2-9,2 6,-1-5,0-2,-1 2,0-1,0-4,0 0,0 3,0-4,-2-2,2 5,-2-8,1-2,0 8,-2-15,0 1,2 10,-4-24,1 2,3 17,-5-29,5 12,0 16,1-31,2 18,-2 10,6-23,-3 20,1 4,4-11,-3 16,-1 0,5-4,-4 9,1 1,6 1,-4 3,0 1,12 4,-10-1,1 1,12 6,-12-5,3 2,9 6,-16-10,6 5,-13-9</inkml:trace>
  <inkml:trace contextRef="#ctx0" brushRef="#br0" timeOffset="1">464 202,'0'-4,"0"0,-2 1,2 3,-2-3,-1-1,2 4,-29-21,6 6,23 15,-23-12,2 5,20 7,-19-2,0 5,19-2,-21 7,5 2,15-7,-17 13,6 0,10-12,-10 20,7-6,3-10,-2 20,3-8,2-11,3 20,1-10,-1-7,9 15,-3-13,-2-3,8 11,-5-14,-2-1,9 4,-8-6,0-4,8 0,-8-2,0-1,8-7,-9 4,2-2,7-6,-9 7,0-6,8-8,-11 12,2-10,3-15,-7 19,1-10,3-15,-5 31,1-22,0-1,-1 22,0-8,0-1,0 13,0-3,1 0,-1 6,-2 0,1 0,0 6,0-3,0 2,0-1,0-2,0 3,2 4,-2-6,2 11,1 10,-2-19,2 26,2 7,-5-33,3 36,3 3,-6-39,5 34,-1-3,-4-32,3 25,1-7,-4-19,2 13,-1-4,-1-10,4 3,1-9,-5 5,0 1</inkml:trace>
  <inkml:trace contextRef="#ctx0" brushRef="#br0" timeOffset="2">615 96,'2'0,"-2"0,0-2,0 3,0 3,0-4,0 6,0 51,0-57,3 53,4-2,-7-51,7 45,-1-8,-6-36,6 32,-3-9,-3-22,4 17,-3-13,-1-4,0 4,0-5,0-1,0-1,0 1,0-4,0 1,0 2,0-8,2-4,-2 9,0-21,1-4,0 12,3-40,0 14,-1 21,4-18,2 10,3-1,-3 16,-2 2,11-13,-9 15,0-1,7-4,-8 11,0-1,4-2,-6 8,0-1,7 10,-8-2,1 2,4 13,-5-12,-1 10,5 16,-7-23,3 14,1 13,-5-27,1 13,2 12,-4-27,3 16,1 4,-3-23,-2 10,-1 1,2-14,2 4,-2 0,0-7,0-1,0 0,1-6,-1 1,0 3,2-5,0-5,-2 10,2-13,0-9,-2 22,1-26,3-8,-4 34,7-35,0-3,-7 37,9-33,0 3,-9 32,9-27,1 8,-9 17,5-12,3 3,-9 10,8-7,-1 3,-6 4,6-2,-1 3,-4 0,5 0,-3 5,-3-5,6 11,0 3,-5-10,9 20,-3 1,-6-17,9 29,-3-6,-5-20,6 33,-3-13,-4-19,6 29,-3-14,-3-17,1 21,-2-14,0-9,-1 11,0-11,0-4,-2 2,1-5,1 0,-4-6,2-3,0 3,2 5</inkml:trace>
  <inkml:trace contextRef="#ctx0" brushRef="#br0" timeOffset="3">1232 330,'1'-3,"0"2,0-2,0 3,0-1,1-2,-2 3,2-1,0 1,-2 0,1 0,0 0,2 0,-3 0,4 0,-3 0,0 0,2 1,-2 2,0-3,0 2,1 1,-2-2,4 34,-3-6,0-27,-3 25,-4 1,6-27,-10 25,-4-1,13-24,-15 25,0-7,15-16,-17 14,0-5,15-10,-21 10,6-3,13-7,-12 5,17-7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09"/>
    </inkml:context>
    <inkml:brush xml:id="br0">
      <inkml:brushProperty name="width" value="0.035" units="cm"/>
      <inkml:brushProperty name="height" value="0.035" units="cm"/>
      <inkml:brushProperty name="color" value="#933DC1"/>
    </inkml:brush>
  </inkml:definitions>
  <inkml:trace contextRef="#ctx0" brushRef="#br0">0 4,'0'-2,"0"0,0 2,0 1,0 1,0-2,2 4,3 60,-5-61,8 71,4 24,-12-97,21 112,-4-56,-17-57,18 61,-3-12,-15-45,13 36,-5-10,-8-28,5 12,1 4,-6-16,-1-4,1 1,0-2,0-1,0 3,-2-4,-2 0,3 3,-7-5,2-4,4 9,2 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10"/>
    </inkml:context>
    <inkml:brush xml:id="br0">
      <inkml:brushProperty name="width" value="0.035" units="cm"/>
      <inkml:brushProperty name="height" value="0.035" units="cm"/>
      <inkml:brushProperty name="color" value="#933DC1"/>
    </inkml:brush>
  </inkml:definitions>
  <inkml:trace contextRef="#ctx0" brushRef="#br0">0 88,'2'-1,"-1"1,-1 0,3-2,-2 2,0 0,0 0,1 0,-1 0,2 0,-3-1,1 0,1-1,-2 1,1 1,2-3,-2 2,3-1,26-9,-20 8,10-3,12-2,-22 5,12 0,8-1,-22 3,13-2,4-2,-18 3,10-1,4-1,-17 3,7-1,2-3,-10 4,2-3,-3 0,-2 3,0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11"/>
    </inkml:context>
    <inkml:brush xml:id="br0">
      <inkml:brushProperty name="width" value="0.035" units="cm"/>
      <inkml:brushProperty name="height" value="0.035" units="cm"/>
      <inkml:brushProperty name="color" value="#933DC1"/>
    </inkml:brush>
  </inkml:definitions>
  <inkml:trace contextRef="#ctx0" brushRef="#br0">0 51,'2'0,"1"0,-3 0,3 0,-3 1,0 3,0 0,0-3,1 5,3 48,-4-53,3 46,2-9,-5-36,4 31,-2-10,-2-20,2 16,-1-11,-1-7,2 5,-2-4,0-2,0 1,0 0,1-3,-1 0,0 1,0-2,0 0,0 1,-1-5,0 1,0 3,-2-10,1 2,1 5,-2-15,-1-3,3-1,1 9,0 5,0-14,1 10,-1 4,2-14,-1 17,0 0,2-9,-1 11,1-1,3-3,-2 6,0-1,7-2,-6 7,3-2,8 2,-12 1,4 2,5 1,-8-3,3 5,4-1,-7-3,3 1,5 6,-9-6,6 2,1 2,-7-5,0 3,2 2,-4-5,-2-2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12"/>
    </inkml:context>
    <inkml:brush xml:id="br0">
      <inkml:brushProperty name="width" value="0.035" units="cm"/>
      <inkml:brushProperty name="height" value="0.035" units="cm"/>
      <inkml:brushProperty name="color" value="#933DC1"/>
    </inkml:brush>
  </inkml:definitions>
  <inkml:trace contextRef="#ctx0" brushRef="#br0">221 116,'1'-2,"1"0,-1 2,0-1,0-2,0 2,0 0,0 0,0 0,2-2,-3 3,0-2,0 1,0 0,0-2,0 3,0-1,0 1,-2-2,0 0,2 2,-1-2,-2-1,2 2,-32-9,5 2,23 7,-14-2,-2 0,18 3,-13 0,-1 3,1 3,2 2,12-8,-9 9,0 1,10-9,-8 12,1 2,8-15,-6 16,3 3,2-19,0 18,1 2,0-19,3 19,2 0,-5-19,8 20,1-5,-9-15,13 15,-1-5,-9-9,11 9,-2-3,-10-7,12 6,-3-3,-7-3,8 0,-2-2,-5 1,7-7,-2-1,-5 4,7-9,-3 2,-3 4,5-14,-4 6,-3 6,5-19,-4 12,-2 4,4-14,-4 12,0 3,-1-10,-2 11,0 2,1-7,-2 10,1 0,-2 0,2 3,0 1,0-1,-1 2,-1 1,1 0,0-1,1 2,1-1,0 0,-3 2,2-1,0 1,2 6,-2-6,0 7,0 4,0-9,3 11,3 17,-3-21,1 9,2 10,-4-21,4 6,4 6,-8-15,3 4,3 3,-6-10,6 2,1 0,-6-5,2-1,-5 0</inkml:trace>
  <inkml:trace contextRef="#ctx0" brushRef="#br0" timeOffset="1">426 68,'0'-1,"0"-1,0 2,0-2,0 1,0-1,0 1,0 0,0 0,0 5,0 0,0 29,0-17,3 28,0-20,-1-9,1 19,-1-17,-1-5,0 10,1-11,-2-4,2 5,-1-7,-1-2,0-1,0-1,0-4,0 1,-1-1,1 0,-2-8,1 6,0-6,1-13,0 13,0-8,0-17,0 24,5-11,2-11,-5 25,4-11,5-7,-8 20,5-8,5-4,-10 15,4-6,1 1,-6 7,1 1,0 1,-2 0,2 0,0 5,-3-5,5 10,0 9,-4-15,4 20,3 9,-7-30,6 30,-1 6,-5-37,5 34,0 0,-5-35,3 29,1-6,-5-23,3 20,1-9,-3-11,0 8,1-5,-2-3,2-1,-4-8,2 8,0 0</inkml:trace>
  <inkml:trace contextRef="#ctx0" brushRef="#br0" timeOffset="2">912 63,'0'-3,"0"0,0 3,0-2,0 2,0-3,0 2,0 1,0-3,0 2,-1-1,-1-1,2 3,-3-2,0-1,2 3,-3-3,-3-1,7 4,-57-14,10 6,46 8,-37-5,10 3,28 2,-21 1,12 1,9-2,-8 6,2 5,6-10,-4 13,7 0,-2-12,5 14,4-1,-9-13,13 14,3-5,-13-8,20 11,-2-3,-17-8,22 9,-7-5,-13-5,17 7,-10-2,-8-4,12 7,-10-3,-4-4,8 6,-8-2,-2-3,1 7,-1-6,-4 1,-3 4,1-4,0-1,-7 4,4-4,0-1,-8 3,8-5,0 1,-7-1,6-2,0 0,-9-5,7 1,1 0,-10-8,9 4,0 0,-8-7,9 7,2 0,-6-5,8 8,0-1,2-4,3 10</inkml:trace>
  <inkml:trace contextRef="#ctx0" brushRef="#br0" timeOffset="3">1012 49,'2'0,"1"-2,-2 1,0 0,2-1,-2 1,1 1,0 0,-2 0,3 0,-3 0,3 0,-3 0,2 0,-1 3,0-1,0 0,8 47,-5-31,-2 8,3 13,-3-26,1 9,2 9,-4-21,1 7,-1 4,0-16,2 6,-3-3,0-7,0 1,0-6,0 3,-2-9,-3-8,4 15,1 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16"/>
    </inkml:context>
    <inkml:brush xml:id="br0">
      <inkml:brushProperty name="width" value="0.035" units="cm"/>
      <inkml:brushProperty name="height" value="0.035" units="cm"/>
      <inkml:brushProperty name="color" value="#933DC1"/>
    </inkml:brush>
  </inkml:definitions>
  <inkml:trace contextRef="#ctx0" brushRef="#br0">1 103,'0'-2,"1"1,-1 1,0-4,0 4,2-2,0 1,-2 1,1-2,1 0,-2 2,1-1,-1 1</inkml:trace>
  <inkml:trace contextRef="#ctx0" brushRef="#br0" timeOffset="1">196 3,'0'-2,"1"2,0 0,0 0,0 0,-2 2,1 1,0-2,0 3,-1 52,0-36,3 27,3 29,-3-50,6 31,6 32,-9-59,-4-23,9 23,-7-21,0-4,0 9,-2-11,3 6,1 6,-4-11,1 0,1 3,-2-5,0 0,1 0,-2-1,-5-5,4 4,-8-9,9 9</inkml:trace>
  <inkml:trace contextRef="#ctx0" brushRef="#br0" timeOffset="2">76 311,'0'-1,"0"1,0-2,0 1,0-2,0 2,0 1,0-1,1-2,2 2,1-1,-3 1,40-10,-9 3,-22 5,29-8,-8 2,-20 6,28-8,-14 5,-15 4,17-1,-13 1,-7 1,2 1,-5 1,-1-1,-2 2,-1 0,-1-1,1-1</inkml:trace>
  <inkml:trace contextRef="#ctx0" brushRef="#br0" timeOffset="3">434 224,'2'0,"-1"0,1 0,0 0,-1 2,0-2,0 3,1 1,-2-3,6 43,-1-1,-4-33,3 18,-1 5,-3-26,1 13,1-1,-2-15,2 1,-1 2,-1-6,2 2,-1-2,-1 0,5-9,-5 8</inkml:trace>
  <inkml:trace contextRef="#ctx0" brushRef="#br0" timeOffset="4">398 59,'0'-2,"0"1,0 0,1-2,0 3,-1-1,0 1,1 0,1 1,-2-1</inkml:trace>
  <inkml:trace contextRef="#ctx0" brushRef="#br0" timeOffset="5">595 241,'0'-2,"-2"0,1 2,-2 0,-1 0,1 1,1 0,1 0,-2 2,0 2,-1 0,-9 32,9-26,-7 31,7-16,3-16,1 22,3-13,-1-10,9 17,-2-12,-4-7,14 11,-5-11,-5-2,16 1,-11-5,-1-1,14 0,-14-3,-1 0,12-7,-14 4,1-2,6-12,-9 12,-1-8,0-14,-7 16,-1-6,-9-17,7 25,-11-11,-10-8,16 20,-12-1,-11-8,21 13,-10 0,-10-1,21 6,-10 4,-7 5,19-5,-7 7,0 4,10-9,-1 8,1 6,4-14,2 10,8 3,-8-13,-2-4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22"/>
    </inkml:context>
    <inkml:brush xml:id="br0">
      <inkml:brushProperty name="width" value="0.035" units="cm"/>
      <inkml:brushProperty name="height" value="0.035" units="cm"/>
      <inkml:brushProperty name="color" value="#933DC1"/>
    </inkml:brush>
  </inkml:definitions>
  <inkml:trace contextRef="#ctx0" brushRef="#br0">1 247,'0'-1,"0"-3,0 2,0 2,0 2,1 1,-1-1,4 44,-2-20,-1-7,2 21,-1-19,-1-6,4 13,-3-17,1-1,0 5,-1-11,-1 0,1-1,-1-2,-1 1,2-2,-1-4,0 1,-1-9,0 2,1-5,2-26,-2 28,8-36,7-30,-12 57,1 2,14-9,-13 20,10-8,-1 9,-11 6,3-1,4-2,-9 4,4 2,2 5,-6-5,5 11,1 8,-7-18,6 24,0 7,-7-32,4 34,1 3,-5-37,5 39,0-2,-5-38,4 32,1-6,-5-25,3 20,0-7,-3-14,2 9,0-5,-2-4,3-2,-3 2,0 0</inkml:trace>
  <inkml:trace contextRef="#ctx0" brushRef="#br0" timeOffset="1">535 14,'0'-4,"0"3,0-1,0 2,0-3,0 2,0 0,0 0,0 3,0 1,0 1,0-2,3 74,-2-29,1-5,1 53,0-41,-1-7,1-1,-3-27,0 1,0-3,1-11,-1 1,0 3,1-8,0 2,-1-2,0-1,0-4,0 2,2-3,-1-3,0 4,0-7,0-8,0 13,-1 5</inkml:trace>
  <inkml:trace contextRef="#ctx0" brushRef="#br0" timeOffset="2">430 253,'-2'0,"0"-1,2 1,-1 0,-1 0,2 0,-3 0,3 0,0-2,0 2,2-3,-2 3,1-3,2 1,-3 2,4-3,0 1,-4 1,40-8,-7 3,-25 5,37-5,-12 1,-23 4,33-5,-15 2,-18 3,25-4,-15 4,-10 0,12-4,-22 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25"/>
    </inkml:context>
    <inkml:brush xml:id="br0">
      <inkml:brushProperty name="width" value="0.035" units="cm"/>
      <inkml:brushProperty name="height" value="0.035" units="cm"/>
      <inkml:brushProperty name="color" value="#933DC1"/>
    </inkml:brush>
  </inkml:definitions>
  <inkml:trace contextRef="#ctx0" brushRef="#br0">147 273,'0'-3,"0"1,-2 0,1 1,0-2,0 3,0-2,-2-1,0 1,-2 1,4 0,-3 0,-34 1,31 0,-14 2,0 0,18-1,-8 5,1 4,9-9,-6 12,3 6,3-17,2 19,3 5,3 3,2-3,-9-25,11 21,4 0,-15-22,14 19,0-6,-12-12,15 6,-2-4,-14-3,17-2,-2-6,-15 8,18-16,-4-2,-12 15,11-27,-6 2,-7 23,4-30,-5 8,0 19,-8-24,-1 11,7 16,-12-17,1 9,10 10,-15-7,4 7,9 2,-14 3,5 1,8-1,-15 7,21-9</inkml:trace>
  <inkml:trace contextRef="#ctx0" brushRef="#br0" timeOffset="1">507 12,'2'-1,"-1"-1,-1 2,2-2,-1 0,-1 2,2-1,-1 0,-1 1,2-2,-1 1,1 2,-1-1,0 0,0 0,1 6,4 56,-3-20,-1-5,1 57,-1-45,0 6,-1-7,1-31,-1 2,-1 9,0-16,0-11,0 7,1-5,0 0,-1 0,0-2,2-5,-2 3,1 0,1-2,-2 2,-2-3,-1-5,2 5,-3-10,4 14</inkml:trace>
  <inkml:trace contextRef="#ctx0" brushRef="#br0" timeOffset="2">357 263,'2'0,"3"0,-1 0,2 0,-5 0,43-3,-2-2,-39 4,38-5,-8 1,-29 4,26 0,-9 0,-15 1,15 0,-7-2,-11 1,12 4,-6-1,-6-2,7 4,-5-3,-2-1,1 0,-3 2,0-1,-1-1</inkml:trace>
  <inkml:trace contextRef="#ctx0" brushRef="#br0" timeOffset="3">701 22,'1'0,"1"0,-1 0,0 0,2 0,-3 0,3 0,-3 0,1 0,0 0,-2 2,3 2,-2 1,0-4,3 67,-1 13,-2-68,1 68,6 20,-7-91,0 35,-2 1,2-42,2 31,-5-14,3-20,-4 8,3-3,4-13,-3 5,0 2,0-4,2-1,-2 4,3-8,0-8,-3 16,5-25,-1-3,-3 27,3-36,2 7,-5 26,6-29,1 14,-3 6,10-15,-3 11,-8 13,11-13,-2 8,-10 7,12-5,-7 6,-5 2,6 0,-4 4,-2-3,5 10,-3-1,-2-6,3 18,-3-5,-1-8,3 24,-3-10,-1-10,2 23,-2-16,0-7,0 15,-1-14,0-4,0 5,1-9,0-2,-1 2,1-4,0-1,0-4,0-3,0 0,-1 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30:55.229"/>
    </inkml:context>
    <inkml:brush xml:id="br0">
      <inkml:brushProperty name="width" value="0.035" units="cm"/>
      <inkml:brushProperty name="height" value="0.035" units="cm"/>
      <inkml:brushProperty name="color" value="#933DC1"/>
    </inkml:brush>
  </inkml:definitions>
  <inkml:trace contextRef="#ctx0" brushRef="#br0">0 128,'2'-2,"0"2,-1 0,1 1,-1-1,0 1,0-1,3 3,-2-2,-1 0,3 1,6 9,-3-3,9 7,-7-9,-2-1,9 4,-6-6,-1 0,10-1,-9-2,0 0,11-1,-12-2,1 1,7-4,-11 3,4-1,4-5,-9 4,3-2,3-7,-7 9,0-6,0-6,-2 12,-4-10,-4-5,4 15,-6-8,-2-4,6 12,-5-3,-4-3,10 9,-7-3,-1 2,8 2,-10 2,-5 1,15-1,-11 5,-4 4,16-9,-12 12,0 6,13-17,-12 20,0 7,12-26,-9 24,2 4,8-30,-5 30,4-1,1-30,1 30,4 0,-5-29,7 27,0-3,-7-25,10 22,1-5,-11-16,16 13,2-5,-17-9,21 9,0-3,-20-5,22 3,-3-2,-18-2,21-1,-1-3,-19 3,25-7,-4-1,-20 7,27-14,-11-1,-17 14,12-17,-16 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08T01:49:53.956"/>
    </inkml:context>
    <inkml:brush xml:id="br0">
      <inkml:brushProperty name="width" value="0.05" units="cm"/>
      <inkml:brushProperty name="height" value="0.05" units="cm"/>
      <inkml:brushProperty name="color" value="#008C3A"/>
    </inkml:brush>
  </inkml:definitions>
  <inkml:trace contextRef="#ctx0" brushRef="#br0">23927 6398 16383 0 0,'0'-4'0'0'0,"4"1"0"0"0,-1 3 0 0 0,-3-4 0 0 0,4 0 0 0 0,-1 4 0 0 0,-3-4 0 0 0,3 1 0 0 0,1-1 0 0 0,-1 1 0 0 0,1 0 0 0 0,-1-1 0 0 0,1 1 0 0 0,-1-5 0 0 0,1 4 0 0 0,-1 4 0 0 0,1-8 0 0 0,-1 4 0 0 0,1 1 0 0 0,-1 0 0 0 0,1-5 0 0 0,-1 8 0 0 0,1-4 0 0 0,-4-4 0 0 0,3 8 0 0 0,1-4 0 0 0,-1-3 0 0 0,-3 3 0 0 0,4 4 0 0 0,-1-3 0 0 0,-3-1 0 0 0,4 1 0 0 0,-4 0 0 0 0,3-2 0 0 0,-3 2 0 0 0,4-5 0 0 0,-1 5 0 0 0,-3-5 0 0 0,4 4 0 0 0,0 1 0 0 0,-4 0 0 0 0,3-2 0 0 0,-3 2 0 0 0,0-1 0 0 0,0 1 0 0 0,4-1 0 0 0,-4 1 0 0 0,0-1 0 0 0,0 1 0 0 0,0-1 0 0 0,0 1 0 0 0,0-2 0 0 0,0 2 0 0 0,0-4 0 0 0,0 4 0 0 0,0-1 0 0 0,0 1 0 0 0,0-1 0 0 0,0 1 0 0 0,0-1 0 0 0,0 0 0 0 0,0 0 0 0 0,0 1 0 0 0,0-1 0 0 0,0 1 0 0 0,0 0 0 0 0,0-1 0 0 0,0 1 0 0 0,0-1 0 0 0,0 1 0 0 0,0-2 0 0 0,-4 2 0 0 0,1-1 0 0 0,3 1 0 0 0,-5 3 0 0 0,2-4 0 0 0,-1 4 0 0 0,4-3 0 0 0,-3 3 0 0 0,0-4 0 0 0,-1 4 0 0 0,1 0 0 0 0,-1 0 0 0 0,1 0 0 0 0,-1 0 0 0 0,1 0 0 0 0,-1 0 0 0 0,1 0 0 0 0,-1 0 0 0 0,1 0 0 0 0,-1 0 0 0 0,1 4 0 0 0,3-1 0 0 0,-3 1 0 0 0,3-1 0 0 0,0 0 0 0 0,0 1 0 0 0,-4 4 0 0 0,4-5 0 0 0,0 1 0 0 0,0-1 0 0 0,0 0 0 0 0,0 1 0 0 0,0-1 0 0 0,0 1 0 0 0,0-1 0 0 0,0 1 0 0 0,0 4 0 0 0,0-5 0 0 0,0 1 0 0 0,0-1 0 0 0,0 1 0 0 0,0-1 0 0 0,0 0 0 0 0,0 1 0 0 0,0 0 0 0 0,0 0 0 0 0,0-1 0 0 0,0 0 0 0 0,0 1 0 0 0,0-1 0 0 0,0 1 0 0 0,0-1 0 0 0,0 1 0 0 0,0-1 0 0 0,0 1 0 0 0,0 0 0 0 0,3-1 0 0 0,-3 1 0 0 0,0-1 0 0 0,4 0 0 0 0,-4 1 0 0 0,0-1 0 0 0,3 1 0 0 0,-3-1 0 0 0,4 0 0 0 0,-1 2 0 0 0,-3-2 0 0 0,0 1 0 0 0,7 3 0 0 0,-7-4 0 0 0,3-3 0 0 0,-3 3 0 0 0,4 1 0 0 0,-4-1 0 0 0,3 1 0 0 0,-3 0 0 0 0,4-1 0 0 0,-1 1 0 0 0,0-4 0 0 0,-3 3 0 0 0,4 1 0 0 0,-4-1 0 0 0,3 0 0 0 0,1 1 0 0 0,-1-1 0 0 0,-3 1 0 0 0,3-4 0 0 0,2 4 0 0 0,-5 0 0 0 0,3-4 0 0 0,1 3 0 0 0,-1-3 0 0 0,1 3 0 0 0,-1-3 0 0 0,0 0 0 0 0,1 4 0 0 0,-1-4 0 0 0,1 3 0 0 0,-1-3 0 0 0,0 4 0 0 0,1-4 0 0 0,-1 0 0 0 0,1 3 0 0 0,-1-3 0 0 0,0 0 0 0 0,1 0 0 0 0,-1 0 0 0 0,1 3 0 0 0,-1-3 0 0 0,1 0 0 0 0,-1 0 0 0 0,0 0 0 0 0,1 0 0 0 0,-1 0 0 0 0,1 0 0 0 0,-1 0 0 0 0,0 0 0 0 0,1 0 0 0 0,-1 0 0 0 0,1 0 0 0 0,-1-3 0 0 0,0 3 0 0 0,1-4 0 0 0,-4 1 0 0 0,3 0 0 0 0,1-1 0 0 0,-1 1 0 0 0,-3-1 0 0 0,3 1 0 0 0,1-2 0 0 0,-1 2 0 0 0,1-1 0 0 0,-1 1 0 0 0,-3-5 0 0 0,4 5 0 0 0,-1-1 0 0 0,-3 1 0 0 0,3-2 0 0 0,-3 2 0 0 0,4-5 0 0 0,0 5 0 0 0,-4-1 0 0 0,3 1 0 0 0,0-1 0 0 0,1 1 0 0 0,-1-5 0 0 0,1 5 0 0 0,-1-1 0 0 0,0 1 0 0 0,-3-1 0 0 0,4 4 0 0 0,-4-3 0 0 0,3 3 0 0 0,1 0 0 0 0,-4-4 0 0 0,3 4 0 0 0,0 0 0 0 0,1 0 0 0 0,-1 0 0 0 0,2 0 0 0 0,-2 0 0 0 0,1 0 0 0 0,-1 0 0 0 0,0 0 0 0 0,1 0 0 0 0,-1 0 0 0 0,1 0 0 0 0,-1 0 0 0 0,0 0 0 0 0,1 4 0 0 0,-4-1 0 0 0,3-3 0 0 0,-3 4 0 0 0,-7-4 0 0 0,3 0 0 0 0,1 0 0 0 0,-1 0 0 0 0,1 0 0 0 0,-1 0 0 0 0,1 3 0 0 0,-1 0 0 0 0,1 1 0 0 0,3 0 0 0 0,-4 0 0 0 0,0-1 0 0 0,4 0 0 0 0,-3 1 0 0 0,-1-1 0 0 0,4 1 0 0 0,0-1 0 0 0,-3-3 0 0 0,3 3 0 0 0,0 1 0 0 0,0 0 0 0 0,-4-4 0 0 0,4 4 0 0 0,0-1 0 0 0,0 1 0 0 0,0-1 0 0 0,0 0 0 0 0,-3 1 0 0 0,3-1 0 0 0,0 1 0 0 0,0-1 0 0 0,0 1 0 0 0,0 0 0 0 0,0-1 0 0 0,0 1 0 0 0,0-1 0 0 0,0 0 0 0 0,0 1 0 0 0,0-1 0 0 0,0 1 0 0 0,0-1 0 0 0,0 2 0 0 0,0-2 0 0 0,0 0 0 0 0,0 1 0 0 0,0-1 0 0 0,0 1 0 0 0,3-1 0 0 0,1 5 0 0 0,-4-5 0 0 0,3 0 0 0 0,-3 2 0 0 0,4-2 0 0 0,-1 1 0 0 0,-3-1 0 0 0,5 0 0 0 0,-2-3 0 0 0,0 0 0 0 0,1 0 0 0 0,-1 0 0 0 0,1 0 0 0 0,-1 0 0 0 0,0 0 0 0 0,1 0 0 0 0,-1 0 0 0 0,1 0 0 0 0,-1-3 0 0 0,-3-5 0 0 0,4 0 0 0 0,-4 0 0 0 0,4 1 0 0 0,-4 3 0 0 0,3-4 0 0 0,1 5 0 0 0,-4 0 0 0 0,0-2 0 0 0,4-2 0 0 0,-4 3 0 0 0,3-4 0 0 0,-3 5 0 0 0,4 0 0 0 0,-4-1 0 0 0,3-5 0 0 0,-3 6 0 0 0,4 3 0 0 0,-4-3 0 0 0,0-1 0 0 0,0 1 0 0 0,3-1 0 0 0,-3 1 0 0 0,0-1 0 0 0,0 1 0 0 0,0-2 0 0 0,0-2 0 0 0,0 4 0 0 0,0-1 0 0 0,0 1 0 0 0,0 0 0 0 0,0-1 0 0 0,0 7 0 0 0,0 1 0 0 0,4 3 0 0 0,-1-3 0 0 0,1-1 0 0 0,0 6 0 0 0,-1-6 0 0 0,0 1 0 0 0,-3-1 0 0 0,7 4 0 0 0,-3-4 0 0 0,-4 1 0 0 0,3-1 0 0 0,1 0 0 0 0,-1 2 0 0 0,0-2 0 0 0,1-3 0 0 0,-4 4 0 0 0,3-4 0 0 0,1 3 0 0 0,-1-3 0 0 0,0 0 0 0 0,-3 4 0 0 0,4-4 0 0 0,-1 0 0 0 0,1 0 0 0 0,-1 0 0 0 0,0 0 0 0 0,1 0 0 0 0,-1 0 0 0 0,1 0 0 0 0,-1 0 0 0 0,1 0 0 0 0,-1-4 0 0 0,0 1 0 0 0,1-1 0 0 0,-1 1 0 0 0,1-6 0 0 0,-4 6 0 0 0,4-5 0 0 0,-1 5 0 0 0,1-1 0 0 0,-1-3 0 0 0,-3 3 0 0 0,4-5 0 0 0,1 2 0 0 0,-2 3 0 0 0,1-3 0 0 0,0-7 0 0 0,0 7 0 0 0,0-1 0 0 0,-1 1 0 0 0,1-1 0 0 0,-4-1 0 0 0,4 2 0 0 0,0-1 0 0 0,0-4 0 0 0,-4 3 0 0 0,4 2 0 0 0,-4 3 0 0 0,3-4 0 0 0,-3 1 0 0 0,0-2 0 0 0,4 6 0 0 0,-4-5 0 0 0,0 5 0 0 0,0-5 0 0 0,0 1 0 0 0,0 2 0 0 0,0 2 0 0 0,0-5 0 0 0,0 5 0 0 0,0-1 0 0 0,0 1 0 0 0,0-1 0 0 0,0 1 0 0 0,0-1 0 0 0,-4 4 0 0 0,1 0 0 0 0,0 0 0 0 0,-1 0 0 0 0,1 0 0 0 0,-1 0 0 0 0,1 0 0 0 0,-1 0 0 0 0,4 4 0 0 0,-3-1 0 0 0,-1 1 0 0 0,1-1 0 0 0,-1 0 0 0 0,4 1 0 0 0,-3-1 0 0 0,-1 5 0 0 0,4-4 0 0 0,-5 4 0 0 0,5-1 0 0 0,0-3 0 0 0,0 3 0 0 0,0 7 0 0 0,0-7 0 0 0,0 1 0 0 0,0-1 0 0 0,0 7 0 0 0,0-7 0 0 0,0 1 0 0 0,0 4 0 0 0,0-3 0 0 0,0-2 0 0 0,0 1 0 0 0,0-1 0 0 0,0 1 0 0 0,0 0 0 0 0,0 0 0 0 0,0-1 0 0 0,0 1 0 0 0,0-5 0 0 0,0 6 0 0 0,0-6 0 0 0,0 5 0 0 0,0-5 0 0 0,0 1 0 0 0,0-1 0 0 0,0 1 0 0 0,0-1 0 0 0,5 1 0 0 0,-2 7 0 0 0,-3-8 0 0 0,0 0 0 0 0,3 1 0 0 0,-3-1 0 0 0,4 1 0 0 0,-4-1 0 0 0,3 0 0 0 0,-3 2 0 0 0,4-2 0 0 0,-1 5 0 0 0,1-5 0 0 0,-4 1 0 0 0,4 3 0 0 0,-1-3 0 0 0,4 3 0 0 0,-7-3 0 0 0,3-1 0 0 0,1-3 0 0 0,-1 0 0 0 0,1 0 0 0 0,-1 0 0 0 0,0 0 0 0 0,1 0 0 0 0,-1 0 0 0 0,1 0 0 0 0,-1-3 0 0 0,-3-1 0 0 0,3 1 0 0 0,-3-6 0 0 0,4 6 0 0 0,-4-5 0 0 0,4 1 0 0 0,-4 3 0 0 0,3-4 0 0 0,-3 0 0 0 0,0 0 0 0 0,4 5 0 0 0,-4-5 0 0 0,0 0 0 0 0,0 0 0 0 0,0 5 0 0 0,0-5 0 0 0,0 5 0 0 0,0-5 0 0 0,0 5 0 0 0,0-6 0 0 0,0 5 0 0 0,0 1 0 0 0,0 0 0 0 0,0-1 0 0 0,0 1 0 0 0,0-1 0 0 0,0 1 0 0 0,0-1 0 0 0,3 4 0 0 0,1 0 0 0 0,-1 4 0 0 0,0-1 0 0 0,1-3 0 0 0,-1 3 0 0 0,1-3 0 0 0,-1 4 0 0 0,5-4 0 0 0,-5 3 0 0 0,0 1 0 0 0,1-4 0 0 0,3 3 0 0 0,-3-3 0 0 0,-1 0 0 0 0,1 0 0 0 0,3 0 0 0 0,-3 4 0 0 0,-1-4 0 0 0,0 0 0 0 0,1 0 0 0 0,-1 0 0 0 0,5 0 0 0 0,-5 0 0 0 0,1 0 0 0 0,-1 0 0 0 0,0 0 0 0 0,5 0 0 0 0,-5 0 0 0 0,2 0 0 0 0,-2 0 0 0 0,1 0 0 0 0,-1 0 0 0 0,0 0 0 0 0,1 0 0 0 0,-1 0 0 0 0,1 0 0 0 0,-1 0 0 0 0,0 0 0 0 0,1 0 0 0 0,-1-4 0 0 0,1 4 0 0 0,-4-3 0 0 0,3-1 0 0 0,1 1 0 0 0,-4 0 0 0 0,3-1 0 0 0,-3 1 0 0 0,3-1 0 0 0,-3 0 0 0 0,0 0 0 0 0,4 1 0 0 0,-4-1 0 0 0,0 1 0 0 0,3 3 0 0 0,-3-4 0 0 0,0 1 0 0 0,0-1 0 0 0,0 1 0 0 0,0 0 0 0 0,0-2 0 0 0,0 2 0 0 0,0-1 0 0 0,0 1 0 0 0,0-1 0 0 0,0 1 0 0 0,0-1 0 0 0,0 1 0 0 0,-3 3 0 0 0,-1 0 0 0 0,1 0 0 0 0,-1 0 0 0 0,1 0 0 0 0,-1 0 0 0 0,1 0 0 0 0,-1 0 0 0 0,1 0 0 0 0,0 0 0 0 0,3 3 0 0 0,-4-3 0 0 0,1 4 0 0 0,-1-1 0 0 0,1 0 0 0 0,-1 1 0 0 0,1-1 0 0 0,3 1 0 0 0,-4-4 0 0 0,4 4 0 0 0,-3 0 0 0 0,-2-1 0 0 0,5 0 0 0 0,0 1 0 0 0,0-1 0 0 0,0 1 0 0 0,-3-1 0 0 0,3 0 0 0 0,0 1 0 0 0,0-1 0 0 0,0 2 0 0 0,0-2 0 0 0,0 0 0 0 0,0 1 0 0 0,0-1 0 0 0,0 1 0 0 0,0-1 0 0 0,0 1 0 0 0,0-1 0 0 0,0 0 0 0 0,3 2 0 0 0,-3-2 0 0 0,5 1 0 0 0,-2-1 0 0 0,-3 0 0 0 0,4 1 0 0 0,-4-1 0 0 0,3-3 0 0 0,-3 4 0 0 0,3-4 0 0 0,-3 3 0 0 0,4 0 0 0 0,-1 2 0 0 0,1-5 0 0 0,-1 3 0 0 0,0-3 0 0 0,1 4 0 0 0,-1-1 0 0 0,1-3 0 0 0,-1 4 0 0 0,0-4 0 0 0,1 0 0 0 0,-1 0 0 0 0,1 0 0 0 0,-1 0 0 0 0,1 0 0 0 0,-1 0 0 0 0,0 0 0 0 0,1 0 0 0 0,-1 0 0 0 0,1 0 0 0 0,-1 0 0 0 0,0 0 0 0 0,1 0 0 0 0,-1-4 0 0 0,1 4 0 0 0,-4-3 0 0 0,3 3 0 0 0,0-4 0 0 0,1 4 0 0 0,-4-3 0 0 0,3 3 0 0 0,-3-5 0 0 0,4 2 0 0 0,-4-1 0 0 0,3 4 0 0 0,1-3 0 0 0,-4-1 0 0 0,3 1 0 0 0,0-1 0 0 0,1-3 0 0 0,0 3 0 0 0,-1 0 0 0 0,0 0 0 0 0,1-3 0 0 0,0 3 0 0 0,-1-3 0 0 0,1 3 0 0 0,-1-4 0 0 0,1 0 0 0 0,0 5 0 0 0,-1-5 0 0 0,1 5 0 0 0,0-5 0 0 0,-1-1 0 0 0,1 6 0 0 0,0-5 0 0 0,-1 5 0 0 0,1-5 0 0 0,0 1 0 0 0,-1-2 0 0 0,2 2 0 0 0,-2 3 0 0 0,-3-4 0 0 0,4 5 0 0 0,0-5 0 0 0,-1 4 0 0 0,-3-4 0 0 0,3 5 0 0 0,1-1 0 0 0,-4-3 0 0 0,3 3 0 0 0,-3-4 0 0 0,4 4 0 0 0,-1 1 0 0 0,-3-1 0 0 0,0-3 0 0 0,4 3 0 0 0,-4 1 0 0 0,0-1 0 0 0,3 1 0 0 0,-3-2 0 0 0,0 2 0 0 0,0 0 0 0 0,0-1 0 0 0,0 1 0 0 0,0-1 0 0 0,0 1 0 0 0,0-1 0 0 0,0 1 0 0 0,0-1 0 0 0,0 0 0 0 0,0 0 0 0 0,0 1 0 0 0,0-1 0 0 0,0 1 0 0 0,0 0 0 0 0,-4 3 0 0 0,1 0 0 0 0,0 0 0 0 0,-1 0 0 0 0,1 0 0 0 0,-1 0 0 0 0,1 0 0 0 0,-1 0 0 0 0,1 0 0 0 0,-1 3 0 0 0,1 0 0 0 0,3 1 0 0 0,-5-1 0 0 0,5 1 0 0 0,-3 0 0 0 0,3-1 0 0 0,-4 1 0 0 0,4-1 0 0 0,-3 1 0 0 0,3-1 0 0 0,0 0 0 0 0,-3 1 0 0 0,3-1 0 0 0,0 1 0 0 0,0 0 0 0 0,-4 0 0 0 0,4-1 0 0 0,0 0 0 0 0,0 1 0 0 0,0-1 0 0 0,-3 1 0 0 0,3 3 0 0 0,0-3 0 0 0,0 0 0 0 0,0 3 0 0 0,0-3 0 0 0,0-1 0 0 0,0 5 0 0 0,0-5 0 0 0,0 5 0 0 0,0-4 0 0 0,0 0 0 0 0,0-1 0 0 0,0 0 0 0 0,0 1 0 0 0,0-1 0 0 0,0 1 0 0 0,0 3 0 0 0,0-3 0 0 0,0 0 0 0 0,0-1 0 0 0,0 1 0 0 0,3-1 0 0 0,-3 1 0 0 0,3-1 0 0 0,1 0 0 0 0,-4 1 0 0 0,3-1 0 0 0,-3 1 0 0 0,0 0 0 0 0,4 0 0 0 0,-4-1 0 0 0,3 0 0 0 0,-3 1 0 0 0,5-1 0 0 0,-5 1 0 0 0,3-1 0 0 0,0 0 0 0 0,1 1 0 0 0,-4-1 0 0 0,3 2 0 0 0,1-2 0 0 0,-4 0 0 0 0,3 1 0 0 0,0-1 0 0 0,1 1 0 0 0,-4-1 0 0 0,3 1 0 0 0,1-4 0 0 0,-1 3 0 0 0,0 0 0 0 0,1 2 0 0 0,-1-2 0 0 0,1 1 0 0 0,-1-1 0 0 0,0-3 0 0 0,-3 3 0 0 0,4-3 0 0 0,-1 4 0 0 0,1-4 0 0 0,-1 0 0 0 0,1 0 0 0 0,-1 0 0 0 0,0 0 0 0 0,1 3 0 0 0,-1-3 0 0 0,1 0 0 0 0,-1 0 0 0 0,0 0 0 0 0,1 0 0 0 0,-1 0 0 0 0,1 0 0 0 0,-1 0 0 0 0,0 0 0 0 0,1 0 0 0 0,-1 0 0 0 0,1 0 0 0 0,-1-3 0 0 0,1-1 0 0 0,-1 1 0 0 0,1-5 0 0 0,-1 5 0 0 0,1-2 0 0 0,-1-2 0 0 0,1 3 0 0 0,-1 1 0 0 0,-3-5 0 0 0,4 5 0 0 0,-1-1 0 0 0,-3-4 0 0 0,3 4 0 0 0,1 1 0 0 0,-4-5 0 0 0,3 5 0 0 0,1-5 0 0 0,-1 5 0 0 0,-3-6 0 0 0,4 6 0 0 0,-4-5 0 0 0,3 5 0 0 0,-3-1 0 0 0,4 1 0 0 0,-4-1 0 0 0,0 1 0 0 0,3-2 0 0 0,-3-2 0 0 0,3 3 0 0 0,-3 1 0 0 0,0-1 0 0 0,0 1 0 0 0,4-1 0 0 0,-4 1 0 0 0,0-1 0 0 0,0 0 0 0 0,3 0 0 0 0,-3 1 0 0 0,0 0 0 0 0,0-1 0 0 0,4 4 0 0 0,-4-3 0 0 0,0 6 0 0 0,0 5 0 0 0,0-1 0 0 0,0 2 0 0 0,0 3 0 0 0,0 0 0 0 0,0 2 0 0 0,0-7 0 0 0,0 6 0 0 0,0-5 0 0 0,0 0 0 0 0,4-1 0 0 0,-4 1 0 0 0,0-5 0 0 0,0 5 0 0 0,0-4 0 0 0,0 0 0 0 0,0-1 0 0 0,0 1 0 0 0,0-1 0 0 0,0 0 0 0 0,0 1 0 0 0,0-1 0 0 0,-4-3 0 0 0,0 4 0 0 0,1-4 0 0 0,0 0 0 0 0,-1 0 0 0 0,1 0 0 0 0,-1 0 0 0 0,1 0 0 0 0,-1 0 0 0 0,1 0 0 0 0,-1 0 0 0 0,1 0 0 0 0,-1 0 0 0 0,1 0 0 0 0,-1 0 0 0 0,8 0 0 0 0,-1 0 0 0 0,5 0 0 0 0,-5 0 0 0 0,1 0 0 0 0,3 0 0 0 0,-3 0 0 0 0,-1 0 0 0 0,5 0 0 0 0,0-4 0 0 0,-4 0 0 0 0,-1-3 0 0 0,1 3 0 0 0,-1 1 0 0 0,5-1 0 0 0,-5 4 0 0 0,0-3 0 0 0,1-2 0 0 0,-1 5 0 0 0,1-3 0 0 0,-1 3 0 0 0,1 0 0 0 0,-1 0 0 0 0,-3-4 0 0 0,3 4 0 0 0,1-3 0 0 0,-1 3 0 0 0,1 0 0 0 0,-1 0 0 0 0,-3-4 0 0 0,3 4 0 0 0,1 0 0 0 0,-1-3 0 0 0,1-1 0 0 0,-1 4 0 0 0,0-3 0 0 0,1-1 0 0 0,-1 4 0 0 0,1-3 0 0 0,-1 3 0 0 0,1 0 0 0 0,-4 0-16383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38"/>
    </inkml:context>
    <inkml:brush xml:id="br0">
      <inkml:brushProperty name="width" value="0.035" units="cm"/>
      <inkml:brushProperty name="height" value="0.035" units="cm"/>
      <inkml:brushProperty name="color" value="#933DC1"/>
    </inkml:brush>
  </inkml:definitions>
  <inkml:trace contextRef="#ctx0" brushRef="#br0">1 1,'1'0,"2"0,-3 0,2 0,-2 0,3 0,-2 1,0-1,-2 4,2-2,0 1,0 3,0-2,-1 0,2 6,-1-4,0 1,0 6,0-7,-1 3,3 6,-1-8,-1 3,2 7,-2-12,1 5,1 6,-2-11,1 4,1 4,-2-9,1 6,1 1,-3-8,3 4,-1 3,-1-8,0 5,2 1,-3-7,3 6,0-2,-3-4,3 0,1 0,-4-1,4-1,1-3,-5 4,5-7,3-3,-8 10,7-11,1-2,-8 13,7-15,-1 0,-5 14,6-14,0 1,-6 14,6-13,-2 3,-4 9,3-9,0 1,-3 8,3-7,-2 2,-1 5,2-4,-1 3,-1 2,1 0,3 4,-4-2,7 13,-4 2,-3-12,5 25,0-6,-3-13,6 23,-3-10,-4-12,7 19,-3-12,-3-9,6 15,-4-14,-2-4,6 5,-5-8,-2-1,2 2,-3-3,0-1,-3 2,2-2,2-6,1 2,-2 0,1 0,1-7,-1 3,1-2,6-12,-5 10,1-4,5-16,-6 18,2-8,6-26,-8 29,5-20,4-24,-8 40,-4-15,-4 22,2 10,5 4,-1 1,-2 0,1 0,-2 0,1 1,-1 1,0-1,-1 0,-2 2,2-1,-5 5,6-7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39"/>
    </inkml:context>
    <inkml:brush xml:id="br0">
      <inkml:brushProperty name="width" value="0.035" units="cm"/>
      <inkml:brushProperty name="height" value="0.035" units="cm"/>
      <inkml:brushProperty name="color" value="#933DC1"/>
    </inkml:brush>
  </inkml:definitions>
  <inkml:trace contextRef="#ctx0" brushRef="#br0">84 240,'0'-1,"0"0,1-2,0 2,0 0,1-1,-1 1,0-2,0 2,0 0,0 1,0-1,0 0,0-1,0 1,0 0,0-1,0 2,-1-1,2-1,-2 1,0 0,0 0,0 0,-2-3,2 3,-1-1,0 0,0 1,-1-1,-1 1,2 0,-3 0,0-1,3 1,-2 1,-2 1,4-1,-4 2,-1 0,5-1,-3 4,-2 3,5-8,-4 9,-1 2,5-9,-4 10,-2 4,7-15,-6 16,0 1,6-18,-5 20,0 0,5-20,-3 22,2-4,1-16,0 17,1-3,-1-14,3 16,2-5,-4-10,8 11,0-4,-7-8,13 8,-2-5,-10-4,15 2,-5-4,-9 0,13-6,-3-4,-10 8,14-19,-8 0,-6 14,6-24,-7 10,-1 11,1-21,-3 13,0 9,-3-16,0 12,1 5,-2-8,1 10,1 3,-5-5,2 5,2 2,-6-2,4 3,1 1,-6 0,6 0,-1 0,-4 3,4-2,0 1,-2 1,7-3</inkml:trace>
  <inkml:trace contextRef="#ctx0" brushRef="#br0" timeOffset="1">285 198,'0'-3,"0"2,0 0,0-1,0 2,2-3,-2 2,0 0,0-2,0 3,1-2,0 2,0 0,-1 0,0 2,0 0,0-1,0 2,1 45,-1-40,1 27,2 8,-2-35,1 23,1 4,-2-28,4 19,2 2,-6-25,6 19,3 0,-9-21,9 16,2-1,-12-16,12 10,-2-6,-9-3,10 1,-2-2,-8 0,8-5,-3-3,-5 8,5-14,0 0,-5 12,8-19,-4 2,-3 14,5-23,-1 1,-6 24,4-27,-1 6,-3 19,3-23,-3 6,0 17,2-18,-1 9,-1 8,2-15,-2 9,0 7,0-7,0 8,0 2,0-2,0 2,0 1,-2 1,4 0,-2 0,0 3,0-1,0 0,0 4,0 0,1 0,0 14,0-7,0 0,0 16,2-13,-1 0,2 16,-2-17,0 4,2 14,-2-23,0 7,3 4,-4-14,2 1,0 1,-2-6,-1 1,2 0,-2-3,-2 0,2-1</inkml:trace>
  <inkml:trace contextRef="#ctx0" brushRef="#br0" timeOffset="2">613 28,'2'-2,"1"-1,-2 1,1 0,-2 2,1-1,-1-1,0 2,0-1,0 3,0 0,1 1,0-1,0 45,0-17,-1-13,5 48,-3-22,0-14,7 52,-2-32,-2-13,1 2,-5-19,0-5,4 1,-5-7,0-3,1 7,-1-7,0 1,2-3,-2-3,1 1,-1-4,0 2,-1-4,0 3,0 0,-2-5,2 2,-1-2,-2-4,4 11</inkml:trace>
  <inkml:trace contextRef="#ctx0" brushRef="#br0" timeOffset="3">909 276,'3'0,"-2"0,0 0,1-2,-1 1,0-1,0 1,0-1,0 1,-1 0,0-1,0-1,0 3,0-2,-1-1,0 3,-16-12,1 2,13 8,-10-1,-3 2,13 1,-12 0,1 2,11-1,-13 7,1 1,14-8,-11 10,1 4,10-14,-7 15,0 3,8-18,-4 20,0 4,4-25,-2 23,2 1,0-23,3 22,3-5,-6-17,10 15,1-3,-10-12,12 11,0-4,-11-7,14 6,-2-3,-12-3,14 2,-4-3,-10 1,13-4,-4-4,-9 6,11-12,-1-1,-9 10,11-16,-3 5,-7 11,7-17,-4 6,-5 10,4-16,-4 7,-1 7,0-15,0 7,0 7,-3-18,1 7,1 8,-3-23,1 13,0 6,-4-23,2 17,2 6,-5-16,3 17,2 3,-1-6,1 10,1 1,0 0,0 3,0 1,1-3,2 3,-1 1,5 4,-6-3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43"/>
    </inkml:context>
    <inkml:brush xml:id="br0">
      <inkml:brushProperty name="width" value="0.035" units="cm"/>
      <inkml:brushProperty name="height" value="0.035" units="cm"/>
      <inkml:brushProperty name="color" value="#933DC1"/>
    </inkml:brush>
  </inkml:definitions>
  <inkml:trace contextRef="#ctx0" brushRef="#br0">206 329,'2'0,"-1"-2,-1 0,0 1,2-1,-2 1,1 0,1-1,-1 0,1 1,-2 0,3-2,-3 2,1 1,0-2,0 1,0 0,0-1,0 2,0-2,0 1,-2-1,-8-4,8 5,-10-5,-2-1,9 5,-6-3,-6-1,11 4,-6-2,-8 1,16 2,-13 2,-3 2,16-2,-12 7,-1 0,15-7,-11 8,1 5,10-14,-9 17,2 4,7-19,-4 20,0 3,5-25,-1 23,2 2,-1-24,3 24,1-5,-3-19,6 16,0-5,-7-10,10 8,1-4,-10-5,12 4,2-2,-12-3,16-2,-2-2,-14 3,18-8,-7-1,-10 7,14-12,-7 3,-7 7,7-14,-2 4,-6 8,4-18,-4 8,-2 9,2-20,-2 10,0 8,-1-15,0 11,0 6,-2-7,2 8,-1 3,-1-1,2 3,-1 0,2 2,0 0,-2 2,1-2,-1 1,1 0,-1 2,1-1,0 4,-1-2,0 1,1 8,1-4,0 1,0 10,0-7,1 2,2 22,-2-22,1 8,1 15,-2-23,0 8,3 13,-4-23,1 11,-1 10,0-23,0 10,-1 9,0-21,-3 9,0 8,2-20,-3 10,0 0,3-12,-2 4,0-3,2-4,-1 1,-1 1,2-2,-4 0,-5 0,8-1,-12-3,-7-3,19 5,-19-6,-5-2,24 8,-21-7,1-1,21 8,-15-9,3-2,12 12,-7-15,8 15</inkml:trace>
  <inkml:trace contextRef="#ctx0" brushRef="#br0" timeOffset="1">307 317,'2'-3,"-1"1,-1 2,3 0,0 0,-2 1,-1-1,2 2,2 16,-4-17,7 11,2 0,-9-11,10 9,2-1,-12-9,13 7,0-2,-12-5,15 4,2-3,-17-1,20 0,1 0,-20 0,21-2,-4-1,-17 2,15-5,-1-2,-15 7,14-10,-4-1,-9 10,8-14,-5 4,-4 8,4-12,-5 4,0 9,-3-13,-2 5,4 7,-6-10,0 5,5 6,-8-7,1 6,4 2,-9-2,2 3,6 1,-14 2,7 0,6-1,-15 6,8-2,5-1,-13 6,10-2,3-2,-7 10,7-5,2-3,-9 14,9-11,2 0,-4 14,6-12,-1 1,1 11,3-12,0 1,6 14,-2-16,1 4,8 12,-7-17,4 3,10 7,-12-13,6 1,11 3,-17-8,12-1,8 0,-21-3,12-4,4-2,-16 4,8-6,4-4,-15 9,8-9,0-5,-10 13,3-11,-2-4,-2 15,-2-11,1 15</inkml:trace>
  <inkml:trace contextRef="#ctx0" brushRef="#br0" timeOffset="2">730 1,'2'0,"-2"0,2 0,-1 0,0 0,1 0,-1 0,0 0,-2 2,1 0,0 1,0-2,0 3,-9 63,7-48,-3 39,-1 30,4-62,2 47,5-22,-4-38,1 21,2 8,-3-33,4 27,-2-4,-2-25,7 18,-4-9,-3-14,2 9,2 2,-5-12,6 6,-4-2,-2-10,2 5,0-6,-2 2,0 4,0-6,-2-2,2 8,-6-12,-1-4,7 16,-8-20,8 20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46"/>
    </inkml:context>
    <inkml:brush xml:id="br0">
      <inkml:brushProperty name="width" value="0.035" units="cm"/>
      <inkml:brushProperty name="height" value="0.035" units="cm"/>
      <inkml:brushProperty name="color" value="#933DC1"/>
    </inkml:brush>
  </inkml:definitions>
  <inkml:trace contextRef="#ctx0" brushRef="#br0">6 27,'0'-3,"-2"0,1 2,0 1,0 0,2-1,-1 0,1 2,0-1,0 0,1 0,1-1,-1 1,31-4,-15 2,1 1,19-3,-21 2,2 1,15-1,-20 1,1 1,10 0,-17 0,3 1,2 1,-10-2,1 1,0-1,-2 0,-2-1,-2 1,2 0,0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47"/>
    </inkml:context>
    <inkml:brush xml:id="br0">
      <inkml:brushProperty name="width" value="0.035" units="cm"/>
      <inkml:brushProperty name="height" value="0.035" units="cm"/>
      <inkml:brushProperty name="color" value="#933DC1"/>
    </inkml:brush>
  </inkml:definitions>
  <inkml:trace contextRef="#ctx0" brushRef="#br0">0 8,'0'-2,"0"-1,0 2,0 0,0 0,1 2,1-1,-2 0,0 1,0 1,0 3,0-5,1 52,2-6,-2-39,6 57,4 2,-9-55,10 78,-3 1,-7-77,3 37,-2-16,-2-25,-3 24,2-11,0-16,3 8,-2-10,0-3,-4 2,3-5,0 2,0-4,0 3,-2-3,2 2,0 0,-2-1,2-1,-1 3,-2-9,1 4,1 2,-2-3,2 2,-1 1,2 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48"/>
    </inkml:context>
    <inkml:brush xml:id="br0">
      <inkml:brushProperty name="width" value="0.035" units="cm"/>
      <inkml:brushProperty name="height" value="0.035" units="cm"/>
      <inkml:brushProperty name="color" value="#933DC1"/>
    </inkml:brush>
  </inkml:definitions>
  <inkml:trace contextRef="#ctx0" brushRef="#br0">0 75,'2'-1,"0"-1,0 1,1 0,3-1,12-3,7-2,14-4,-23 7,4-2,12-2,-19 5,4 0,8-2,-15 3,3 1,8-2,-16 2,8 0,0-1,-9 2,2-2,0 2,-4 0,4-2,-4 2,0 0,-8 2,-3-3,9 1</inkml:trace>
  <inkml:trace contextRef="#ctx0" brushRef="#br0" timeOffset="1">531 52,'2'-2,"-2"1,1 1,1-3,-1 2,0 0,0-1,0 2,-1-2,0 1,0-2,0 2,0 1,0-2,0 1,-2-1,1 0,-7 2,0 0,-7-3,7 3,0 0,-9 3,10-2,-3 1,-7 4,11-3,-4 1,-6 6,10-5,-3 2,-5 4,9-6,-4 5,-3 4,1 3,0 2,8-13,-3 8,1 6,3-15,1 9,-1 2,2-12,2 8,2 1,-3-11,4 8,5 2,-8-11,7 8,4-1,-11-7,11 6,3 1,-14-7,12 3,2 1,-15-5,15 5,0-3,-15-2,16 1,-2-1,-14 0,15-2,-3-2,-11 4,11-5,-4-1,-8 5,8-6,-3 1,-4 5,3-8,-2 5,0-2,2-8,-2 2,-2 8,4-14,-3 2,-1 11,0-17,-1 7,0 8,-1-16,0 7,0 8,-2-16,1 10,1 7,-3-12,-1 10,2 2,-4-5,3 7,0 1,-1-2,2 5,1 0,-2-1,1 2,0 0,-4 2,2 1,-1 1,-4 8,10-12</inkml:trace>
  <inkml:trace contextRef="#ctx0" brushRef="#br0" timeOffset="2">792 80,'2'-2,"-2"-1,0 0,0 1,0 1,1 0,-1-1,0 1,0-1,0 1,0-1,0 0,0-1,0 2,0-1,0 2,0-1,0 0,-3 0,-7 3,4-1,-7 3,9-3,-6 3,-5 4,12-7,-8 6,-2 3,9-8,-6 9,-2 2,10-11,-6 10,-1 3,8-13,-5 11,1 2,5-14,-4 12,1 1,3-13,-1 11,1-1,0-10,0 9,1 0,2 0,1 0,-4-10,8 11,-1-2,-7-8,11 8,-2 0,-8-9,11 8,-1-2,-9-5,11 4,-1-1,-11-4,13 5,-4-3,-7-2,12 2,-2-1,-10-1,12 0,-4-1,-8 1,11-3,-5 0,-5 1,8-5,-5 2,-4 3,6-6,-4 3,-3 2,6-6,-5 5,-2-2,4-6,-3 4,-1 3,3-9,-2 3,-1 4,2-13,-1 9,-1 2,0-12,-1 11,0 2,-3-9,1 10,0 0,-4-4,3 6,0 0,-3-4,3 6,-1-2,-5-1,4 4,0-1,-9-5,9 5,-4-1,-6-4,9 5,-1 0,-5-4,8 4,-2 0,-6 0,8 2,-3 4,-1 6,5-7,3-2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1"/>
    </inkml:context>
    <inkml:brush xml:id="br0">
      <inkml:brushProperty name="width" value="0.035" units="cm"/>
      <inkml:brushProperty name="height" value="0.035" units="cm"/>
      <inkml:brushProperty name="color" value="#933DC1"/>
    </inkml:brush>
  </inkml:definitions>
  <inkml:trace contextRef="#ctx0" brushRef="#br0">252 255,'0'-2,"0"0,0 2,0-2,0 1,0-1,0 1,0 1,0-3,0 2,0-2,0 3,0-2,0 1,0-2,-1 3,0 0,-1-1,0 0,1 0,-2-1,1 1,1 0,-31-4,17 3,3 1,-12 1,13 0,0 1,-10 3,12-3,0 3,-9 2,11-3,-2 1,-5 4,9-5,-2 3,-3 4,6-7,1 6,-5 8,6-12,-2 11,1 7,3-15,-1 11,4 10,-2-21,4 15,4 7,-7-23,8 15,3 5,-11-21,10 12,3 3,-12-18,9 10,3-3,-13-8,12 5,1-1,-14-6,12 0,4-3,-17 3,14-5,0-1,-14 6,10-7,-1 0,-9 6,9-6,-3 0,-6 7,1-9,-1 9</inkml:trace>
  <inkml:trace contextRef="#ctx0" brushRef="#br0" timeOffset="1">344 32,'1'-4,"-1"3,0 1,0-4,0 4,0-2,0 1,0 0,0-2,0 3,0-2,0 1,0-1,0 0,0 2,0-1,0 3,2 0,-2-1,1 4,2 42,-2-33,1 19,1 15,-2-33,1 16,2 16,-2-33,1 19,3 12,-5-33,4 22,2 10,-5-34,3 21,4 8,-7-31,4 20,-1 3,-4-29,4 22,0-4,-5-18,4 10,-2-6,-2-5,1 2,1-2,-2-1,1 0,-1-2,0 2,0-2,0 0,0 2,0-4,-1-2,1 6,-3-10,3 10</inkml:trace>
  <inkml:trace contextRef="#ctx0" brushRef="#br0" timeOffset="2">511 267,'0'-4,"0"2,0-1,0 2,0-2,0 0,0 2,0-1,0-1,0 3,0-3,0 1,0 1,0-1,0 0,0 1,0-2,0 2,0 0,0-2,0 2,0-1,0 0,0 2,0-3,0 2,0 0,0 5,0-2,0 0,0 3,1 24,-1-7,5 24,-1-26,-1-1,7 16,-4-19,0-1,7 12,-6-14,0-1,8 10,-9-13,2-2,7 6,-9-10,3 3,3-1,-8-4,2 1,3-2,-6 0,0-3,1-1,-3 2,2-4,0-6,-2 9,1-12,3-10,-4 18,2-15,0-10,-2 25,1-17,1-3,-2 21,-1-13,2-1,-2 16,2-10,-1 0,-1 14,1-12,1 1,-2 10,1-8,-1 2,0 7,0-6,2 1,-2 5,0-2,0 1,1 1,-1-2,0 1,-1 4,1-2,0-1,0 5,0 1,0-4,1 9,2-1,-3-6,3 13,0 1,-2-12,4 22,-2-6,-2-12,5 24,-3-8,-1-14,2 19,-2-16,-1-6,2 7,-1-10,-1-3,2 3,-1-7,-1 1,3-7,-4 7</inkml:trace>
  <inkml:trace contextRef="#ctx0" brushRef="#br0" timeOffset="3">928 7,'0'-2,"2"1,-2 0,0 0,0 0,0 4,0 0,0-3,-5 39,2 12,3-50,0 64,5 15,-5-77,5 83,1-30,-5-55,7 52,-6-14,-2-39,4 33,-4-17,0-16,2 13,-1-5,-1-8,2 9,-1-5,-1-4,0 3,1 0,0-3,0 4,0-1,-1-2,2 3,-1-1,-1-2,2 3,-1-3,0-1,-1 1,1-1,-1-3,-3-5,1 5,2 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5"/>
    </inkml:context>
    <inkml:brush xml:id="br0">
      <inkml:brushProperty name="width" value="0.035" units="cm"/>
      <inkml:brushProperty name="height" value="0.035" units="cm"/>
      <inkml:brushProperty name="color" value="#933DC1"/>
    </inkml:brush>
  </inkml:definitions>
  <inkml:trace contextRef="#ctx0" brushRef="#br0">5 30,'0'-2,"0"2,-3 0,2 0,5 0,1 0,-4 0,4-1,37-1,-32 2,19-2,2-1,-25 3,16-1,4 0,-21 1,15-2,7-1,-23 3,19-3,2 0,-23 3,16-2,-2-1,-14 3,4 0,-5-1,-1 1,-7 0,7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6"/>
    </inkml:context>
    <inkml:brush xml:id="br0">
      <inkml:brushProperty name="width" value="0.035" units="cm"/>
      <inkml:brushProperty name="height" value="0.035" units="cm"/>
      <inkml:brushProperty name="color" value="#933DC1"/>
    </inkml:brush>
  </inkml:definitions>
  <inkml:trace contextRef="#ctx0" brushRef="#br0">22 0,'-3'0,"0"1,2-1,0 1,1-1,0 2,-5 14,1-8,4-7,-2 4,0 0,2-4,0 7,0 2,0-9,2 11,0 8,-1-19,2 23,0 9,-3-32,2 36,1 5,-3-42,6 56,3 12,-9-63,9 79,-1-6,-7-71,3 29,-1-11,-3-22,5 14,-4-9,-1-7,2-1,-2 0,1-6,-1 3,0 2,0-3,0 1,0 2,0-3,0 2,0 1,0-2,-1 1,1-1,-2-2,2 3,-1-5,1 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8T02:41:32.757"/>
    </inkml:context>
    <inkml:brush xml:id="br0">
      <inkml:brushProperty name="width" value="0.035" units="cm"/>
      <inkml:brushProperty name="height" value="0.035" units="cm"/>
      <inkml:brushProperty name="color" value="#933DC1"/>
    </inkml:brush>
  </inkml:definitions>
  <inkml:trace contextRef="#ctx0" brushRef="#br0">5 49,'1'-1,"0"0,1-2,0 2,-2-1,0 0,0 2,0-3,0 2,0 0,0 0,-2 2,1-1,0 0,-1 0,1 0,-1 0,1 0,0 0,1 0,2 0,-1 0,-1 0,3-2,-1 1,1 0,23-3,-16 3,8-1,10 0,-18 2,10 0,9-3,-21 2,11-1,9 0,-20 2,8-2,6-1,-18 3,10-2,0 0,-11 1,5 2,-4-1,-3 0,1-2,0 1,-5 2,-5-1,7 0,-8-2,9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9C5D8-7FF0-446F-9554-A22B544C0C5E}" type="datetimeFigureOut">
              <a:rPr lang="en-US"/>
              <a:t>8/26/2020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B668E-EBE3-4E59-AB71-6ABFB34A89D2}" type="slidenum">
              <a:rPr lang="en-US"/>
              <a:t>‹#›</a:t>
            </a:fld>
            <a:endParaRPr lang="en-US"/>
          </a:p>
        </p:txBody>
      </p:sp>
    </p:spTree>
    <p:extLst>
      <p:ext uri="{BB962C8B-B14F-4D97-AF65-F5344CB8AC3E}">
        <p14:creationId xmlns:p14="http://schemas.microsoft.com/office/powerpoint/2010/main" val="428613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B668E-EBE3-4E59-AB71-6ABFB34A89D2}" type="slidenum">
              <a:rPr lang="en-US" smtClean="0"/>
              <a:t>27</a:t>
            </a:fld>
            <a:endParaRPr lang="en-US"/>
          </a:p>
        </p:txBody>
      </p:sp>
    </p:spTree>
    <p:extLst>
      <p:ext uri="{BB962C8B-B14F-4D97-AF65-F5344CB8AC3E}">
        <p14:creationId xmlns:p14="http://schemas.microsoft.com/office/powerpoint/2010/main" val="3938105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B668E-EBE3-4E59-AB71-6ABFB34A89D2}" type="slidenum">
              <a:rPr lang="en-US" smtClean="0"/>
              <a:t>35</a:t>
            </a:fld>
            <a:endParaRPr lang="en-US"/>
          </a:p>
        </p:txBody>
      </p:sp>
    </p:spTree>
    <p:extLst>
      <p:ext uri="{BB962C8B-B14F-4D97-AF65-F5344CB8AC3E}">
        <p14:creationId xmlns:p14="http://schemas.microsoft.com/office/powerpoint/2010/main" val="426505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B668E-EBE3-4E59-AB71-6ABFB34A89D2}" type="slidenum">
              <a:rPr lang="en-US" smtClean="0"/>
              <a:t>53</a:t>
            </a:fld>
            <a:endParaRPr lang="en-US"/>
          </a:p>
        </p:txBody>
      </p:sp>
    </p:spTree>
    <p:extLst>
      <p:ext uri="{BB962C8B-B14F-4D97-AF65-F5344CB8AC3E}">
        <p14:creationId xmlns:p14="http://schemas.microsoft.com/office/powerpoint/2010/main" val="31007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B668E-EBE3-4E59-AB71-6ABFB34A89D2}" type="slidenum">
              <a:rPr lang="en-US" smtClean="0"/>
              <a:t>59</a:t>
            </a:fld>
            <a:endParaRPr lang="en-US"/>
          </a:p>
        </p:txBody>
      </p:sp>
    </p:spTree>
    <p:extLst>
      <p:ext uri="{BB962C8B-B14F-4D97-AF65-F5344CB8AC3E}">
        <p14:creationId xmlns:p14="http://schemas.microsoft.com/office/powerpoint/2010/main" val="350393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1"/>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1"/>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6"/>
            <a:ext cx="2139696" cy="3182711"/>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7"/>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80" r:id="rId1"/>
    <p:sldLayoutId id="2147484169" r:id="rId2"/>
    <p:sldLayoutId id="2147484170" r:id="rId3"/>
    <p:sldLayoutId id="2147484181" r:id="rId4"/>
    <p:sldLayoutId id="2147484171" r:id="rId5"/>
    <p:sldLayoutId id="2147484172" r:id="rId6"/>
    <p:sldLayoutId id="2147484182" r:id="rId7"/>
    <p:sldLayoutId id="2147484173" r:id="rId8"/>
    <p:sldLayoutId id="2147484174" r:id="rId9"/>
    <p:sldLayoutId id="2147484175" r:id="rId10"/>
    <p:sldLayoutId id="2147484183" r:id="rId11"/>
    <p:sldLayoutId id="2147484184" r:id="rId12"/>
    <p:sldLayoutId id="2147484176" r:id="rId13"/>
    <p:sldLayoutId id="2147484177" r:id="rId14"/>
    <p:sldLayoutId id="2147484178" r:id="rId15"/>
    <p:sldLayoutId id="2147484179" r:id="rId16"/>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C07rNju-7wDm-9iE37zDYluGyvimvnde/view" TargetMode="External"/><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file/d/1rtg4KinE-5pyYATJAeK4QIanWF07vizJ/view"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86.xml"/><Relationship Id="rId18" Type="http://schemas.openxmlformats.org/officeDocument/2006/relationships/slide" Target="slide73.xml"/><Relationship Id="rId26" Type="http://schemas.openxmlformats.org/officeDocument/2006/relationships/slide" Target="slide74.xml"/><Relationship Id="rId3" Type="http://schemas.openxmlformats.org/officeDocument/2006/relationships/slide" Target="slide51.xml"/><Relationship Id="rId21" Type="http://schemas.openxmlformats.org/officeDocument/2006/relationships/slide" Target="slide37.xml"/><Relationship Id="rId7" Type="http://schemas.openxmlformats.org/officeDocument/2006/relationships/slide" Target="slide80.xml"/><Relationship Id="rId12" Type="http://schemas.openxmlformats.org/officeDocument/2006/relationships/slide" Target="slide66.xml"/><Relationship Id="rId17" Type="http://schemas.openxmlformats.org/officeDocument/2006/relationships/slide" Target="slide29.xml"/><Relationship Id="rId25" Type="http://schemas.openxmlformats.org/officeDocument/2006/relationships/slide" Target="slide50.xml"/><Relationship Id="rId2" Type="http://schemas.openxmlformats.org/officeDocument/2006/relationships/slide" Target="slide5.xml"/><Relationship Id="rId16" Type="http://schemas.openxmlformats.org/officeDocument/2006/relationships/slide" Target="slide91.xml"/><Relationship Id="rId20" Type="http://schemas.openxmlformats.org/officeDocument/2006/relationships/slide" Target="slide33.xml"/><Relationship Id="rId1" Type="http://schemas.openxmlformats.org/officeDocument/2006/relationships/slideLayout" Target="../slideLayouts/slideLayout3.xml"/><Relationship Id="rId6" Type="http://schemas.openxmlformats.org/officeDocument/2006/relationships/slide" Target="slide56.xml"/><Relationship Id="rId11" Type="http://schemas.openxmlformats.org/officeDocument/2006/relationships/slide" Target="slide20.xml"/><Relationship Id="rId24" Type="http://schemas.openxmlformats.org/officeDocument/2006/relationships/slide" Target="slide4.xml"/><Relationship Id="rId5" Type="http://schemas.openxmlformats.org/officeDocument/2006/relationships/slide" Target="slide12.xml"/><Relationship Id="rId15" Type="http://schemas.openxmlformats.org/officeDocument/2006/relationships/slide" Target="slide69.xml"/><Relationship Id="rId23" Type="http://schemas.openxmlformats.org/officeDocument/2006/relationships/slide" Target="slide49.xml"/><Relationship Id="rId10" Type="http://schemas.openxmlformats.org/officeDocument/2006/relationships/slide" Target="slide83.xml"/><Relationship Id="rId19" Type="http://schemas.openxmlformats.org/officeDocument/2006/relationships/slide" Target="slide95.xml"/><Relationship Id="rId4" Type="http://schemas.openxmlformats.org/officeDocument/2006/relationships/slide" Target="slide75.xml"/><Relationship Id="rId9" Type="http://schemas.openxmlformats.org/officeDocument/2006/relationships/slide" Target="slide60.xml"/><Relationship Id="rId14" Type="http://schemas.openxmlformats.org/officeDocument/2006/relationships/slide" Target="slide24.xml"/><Relationship Id="rId22" Type="http://schemas.openxmlformats.org/officeDocument/2006/relationships/slide" Target="slide4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1n7XXW2-CrP4DPvUN34zNNv7M4XR74MR4/view"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CWmq_0rC-m6opHpOjdiv4bgfyWcI_ie8/view"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3.xml"/><Relationship Id="rId5" Type="http://schemas.openxmlformats.org/officeDocument/2006/relationships/image" Target="../media/image370.png"/><Relationship Id="rId4" Type="http://schemas.openxmlformats.org/officeDocument/2006/relationships/image" Target="../media/image369.png"/></Relationships>
</file>

<file path=ppt/slides/_rels/slide2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drive.google.com/file/d/1pXnsxdrbRH-PljlG0vhVPlVWHBxsOFoR/view"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drive.google.com/file/d/1bHbXl4FDtfXhGc7cEEFx17UIlDLHFamN/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drive.google.com/file/d/1_6qkkkGzNYyx9KD5ZFcnVJdH3eidnUk6/view"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9x_pkzGYx1ehqdCAy4ae9mGBq2uNEZnK/view"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hyperlink" Target="https://drive.google.com/file/d/1-tEbnvzlyxW0R2B1-jIusWZP9x-dQXV7/view" TargetMode="External"/><Relationship Id="rId1" Type="http://schemas.openxmlformats.org/officeDocument/2006/relationships/slideLayout" Target="../slideLayouts/slideLayout3.xml"/><Relationship Id="rId4" Type="http://schemas.openxmlformats.org/officeDocument/2006/relationships/image" Target="../media/image3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drive.google.com/file/d/1VcOkNnWlmrZolOTurffyatvKKJpQ2_wK/view"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tLwvM54mdlNs3GUBi3X2DKH7KwsRCCht/view"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drive.google.com/file/d/1aZKZcMpcLswBhATiFaIYT_1HvAAzgCNZ/view"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drive.google.com/file/d/1-NjKd9paPEmanhen1OnzqYfdgorh_6fJ/view"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17" Type="http://schemas.openxmlformats.org/officeDocument/2006/relationships/customXml" Target="../ink/ink57.xml"/><Relationship Id="rId299" Type="http://schemas.openxmlformats.org/officeDocument/2006/relationships/customXml" Target="../ink/ink148.xml"/><Relationship Id="rId21" Type="http://schemas.openxmlformats.org/officeDocument/2006/relationships/customXml" Target="../ink/ink10.xml"/><Relationship Id="rId63" Type="http://schemas.openxmlformats.org/officeDocument/2006/relationships/image" Target="../media/image33.png"/><Relationship Id="rId159" Type="http://schemas.openxmlformats.org/officeDocument/2006/relationships/customXml" Target="../ink/ink78.xml"/><Relationship Id="rId324" Type="http://schemas.openxmlformats.org/officeDocument/2006/relationships/image" Target="../media/image163.png"/><Relationship Id="rId170" Type="http://schemas.openxmlformats.org/officeDocument/2006/relationships/image" Target="../media/image86.png"/><Relationship Id="rId226" Type="http://schemas.openxmlformats.org/officeDocument/2006/relationships/image" Target="../media/image114.png"/><Relationship Id="rId268" Type="http://schemas.openxmlformats.org/officeDocument/2006/relationships/image" Target="../media/image135.png"/><Relationship Id="rId32" Type="http://schemas.openxmlformats.org/officeDocument/2006/relationships/image" Target="../media/image18.png"/><Relationship Id="rId74" Type="http://schemas.openxmlformats.org/officeDocument/2006/relationships/customXml" Target="../ink/ink35.xml"/><Relationship Id="rId128" Type="http://schemas.openxmlformats.org/officeDocument/2006/relationships/image" Target="../media/image65.png"/><Relationship Id="rId5" Type="http://schemas.openxmlformats.org/officeDocument/2006/relationships/customXml" Target="../ink/ink2.xml"/><Relationship Id="rId181" Type="http://schemas.openxmlformats.org/officeDocument/2006/relationships/customXml" Target="../ink/ink89.xml"/><Relationship Id="rId237" Type="http://schemas.openxmlformats.org/officeDocument/2006/relationships/customXml" Target="../ink/ink117.xml"/><Relationship Id="rId279" Type="http://schemas.openxmlformats.org/officeDocument/2006/relationships/customXml" Target="../ink/ink138.xml"/><Relationship Id="rId43" Type="http://schemas.openxmlformats.org/officeDocument/2006/relationships/customXml" Target="../ink/ink21.xml"/><Relationship Id="rId139" Type="http://schemas.openxmlformats.org/officeDocument/2006/relationships/customXml" Target="../ink/ink68.xml"/><Relationship Id="rId290" Type="http://schemas.openxmlformats.org/officeDocument/2006/relationships/image" Target="../media/image146.png"/><Relationship Id="rId304" Type="http://schemas.openxmlformats.org/officeDocument/2006/relationships/image" Target="../media/image153.png"/><Relationship Id="rId85" Type="http://schemas.openxmlformats.org/officeDocument/2006/relationships/customXml" Target="../ink/ink41.xml"/><Relationship Id="rId150" Type="http://schemas.openxmlformats.org/officeDocument/2006/relationships/image" Target="../media/image76.png"/><Relationship Id="rId192" Type="http://schemas.openxmlformats.org/officeDocument/2006/relationships/image" Target="../media/image97.png"/><Relationship Id="rId206" Type="http://schemas.openxmlformats.org/officeDocument/2006/relationships/image" Target="../media/image104.png"/><Relationship Id="rId248" Type="http://schemas.openxmlformats.org/officeDocument/2006/relationships/image" Target="../media/image125.png"/><Relationship Id="rId12" Type="http://schemas.openxmlformats.org/officeDocument/2006/relationships/image" Target="../media/image8.png"/><Relationship Id="rId108" Type="http://schemas.openxmlformats.org/officeDocument/2006/relationships/image" Target="../media/image55.png"/><Relationship Id="rId315" Type="http://schemas.openxmlformats.org/officeDocument/2006/relationships/customXml" Target="../ink/ink156.xml"/><Relationship Id="rId54" Type="http://schemas.openxmlformats.org/officeDocument/2006/relationships/image" Target="../media/image29.png"/><Relationship Id="rId96" Type="http://schemas.openxmlformats.org/officeDocument/2006/relationships/image" Target="../media/image49.png"/><Relationship Id="rId161" Type="http://schemas.openxmlformats.org/officeDocument/2006/relationships/customXml" Target="../ink/ink79.xml"/><Relationship Id="rId217" Type="http://schemas.openxmlformats.org/officeDocument/2006/relationships/customXml" Target="../ink/ink107.xml"/><Relationship Id="rId259" Type="http://schemas.openxmlformats.org/officeDocument/2006/relationships/customXml" Target="../ink/ink128.xml"/><Relationship Id="rId23" Type="http://schemas.openxmlformats.org/officeDocument/2006/relationships/customXml" Target="../ink/ink11.xml"/><Relationship Id="rId119" Type="http://schemas.openxmlformats.org/officeDocument/2006/relationships/customXml" Target="../ink/ink58.xml"/><Relationship Id="rId270" Type="http://schemas.openxmlformats.org/officeDocument/2006/relationships/image" Target="../media/image136.png"/><Relationship Id="rId326" Type="http://schemas.openxmlformats.org/officeDocument/2006/relationships/image" Target="../media/image164.png"/><Relationship Id="rId130" Type="http://schemas.openxmlformats.org/officeDocument/2006/relationships/image" Target="../media/image66.png"/><Relationship Id="rId172" Type="http://schemas.openxmlformats.org/officeDocument/2006/relationships/image" Target="../media/image87.png"/><Relationship Id="rId228" Type="http://schemas.openxmlformats.org/officeDocument/2006/relationships/image" Target="../media/image115.png"/><Relationship Id="rId281" Type="http://schemas.openxmlformats.org/officeDocument/2006/relationships/customXml" Target="../ink/ink139.xml"/><Relationship Id="rId34" Type="http://schemas.openxmlformats.org/officeDocument/2006/relationships/image" Target="../media/image19.png"/><Relationship Id="rId76" Type="http://schemas.openxmlformats.org/officeDocument/2006/relationships/customXml" Target="../ink/ink36.xml"/><Relationship Id="rId141" Type="http://schemas.openxmlformats.org/officeDocument/2006/relationships/customXml" Target="../ink/ink69.xml"/><Relationship Id="rId7" Type="http://schemas.openxmlformats.org/officeDocument/2006/relationships/customXml" Target="../ink/ink3.xml"/><Relationship Id="rId183" Type="http://schemas.openxmlformats.org/officeDocument/2006/relationships/customXml" Target="../ink/ink90.xml"/><Relationship Id="rId239" Type="http://schemas.openxmlformats.org/officeDocument/2006/relationships/customXml" Target="../ink/ink118.xml"/><Relationship Id="rId250" Type="http://schemas.openxmlformats.org/officeDocument/2006/relationships/image" Target="../media/image126.png"/><Relationship Id="rId271" Type="http://schemas.openxmlformats.org/officeDocument/2006/relationships/customXml" Target="../ink/ink134.xml"/><Relationship Id="rId292" Type="http://schemas.openxmlformats.org/officeDocument/2006/relationships/image" Target="../media/image147.png"/><Relationship Id="rId306" Type="http://schemas.openxmlformats.org/officeDocument/2006/relationships/image" Target="../media/image154.png"/><Relationship Id="rId24" Type="http://schemas.openxmlformats.org/officeDocument/2006/relationships/image" Target="../media/image14.png"/><Relationship Id="rId45" Type="http://schemas.openxmlformats.org/officeDocument/2006/relationships/customXml" Target="../ink/ink22.xml"/><Relationship Id="rId87" Type="http://schemas.openxmlformats.org/officeDocument/2006/relationships/customXml" Target="../ink/ink42.xml"/><Relationship Id="rId110" Type="http://schemas.openxmlformats.org/officeDocument/2006/relationships/image" Target="../media/image56.png"/><Relationship Id="rId131" Type="http://schemas.openxmlformats.org/officeDocument/2006/relationships/customXml" Target="../ink/ink64.xml"/><Relationship Id="rId327" Type="http://schemas.openxmlformats.org/officeDocument/2006/relationships/customXml" Target="../ink/ink162.xml"/><Relationship Id="rId152" Type="http://schemas.openxmlformats.org/officeDocument/2006/relationships/image" Target="../media/image77.png"/><Relationship Id="rId173" Type="http://schemas.openxmlformats.org/officeDocument/2006/relationships/customXml" Target="../ink/ink85.xml"/><Relationship Id="rId194" Type="http://schemas.openxmlformats.org/officeDocument/2006/relationships/image" Target="../media/image98.png"/><Relationship Id="rId208" Type="http://schemas.openxmlformats.org/officeDocument/2006/relationships/image" Target="../media/image105.png"/><Relationship Id="rId229" Type="http://schemas.openxmlformats.org/officeDocument/2006/relationships/customXml" Target="../ink/ink113.xml"/><Relationship Id="rId240" Type="http://schemas.openxmlformats.org/officeDocument/2006/relationships/image" Target="../media/image121.png"/><Relationship Id="rId261" Type="http://schemas.openxmlformats.org/officeDocument/2006/relationships/customXml" Target="../ink/ink129.xml"/><Relationship Id="rId14" Type="http://schemas.openxmlformats.org/officeDocument/2006/relationships/image" Target="../media/image9.png"/><Relationship Id="rId35" Type="http://schemas.openxmlformats.org/officeDocument/2006/relationships/customXml" Target="../ink/ink17.xml"/><Relationship Id="rId56" Type="http://schemas.openxmlformats.org/officeDocument/2006/relationships/image" Target="../media/image30.png"/><Relationship Id="rId77" Type="http://schemas.openxmlformats.org/officeDocument/2006/relationships/customXml" Target="../ink/ink37.xml"/><Relationship Id="rId100" Type="http://schemas.openxmlformats.org/officeDocument/2006/relationships/image" Target="../media/image51.png"/><Relationship Id="rId282" Type="http://schemas.openxmlformats.org/officeDocument/2006/relationships/image" Target="../media/image142.png"/><Relationship Id="rId317" Type="http://schemas.openxmlformats.org/officeDocument/2006/relationships/customXml" Target="../ink/ink157.xml"/><Relationship Id="rId8" Type="http://schemas.openxmlformats.org/officeDocument/2006/relationships/image" Target="../media/image6.png"/><Relationship Id="rId98" Type="http://schemas.openxmlformats.org/officeDocument/2006/relationships/image" Target="../media/image50.png"/><Relationship Id="rId121" Type="http://schemas.openxmlformats.org/officeDocument/2006/relationships/customXml" Target="../ink/ink59.xml"/><Relationship Id="rId142" Type="http://schemas.openxmlformats.org/officeDocument/2006/relationships/image" Target="../media/image72.png"/><Relationship Id="rId163" Type="http://schemas.openxmlformats.org/officeDocument/2006/relationships/customXml" Target="../ink/ink80.xml"/><Relationship Id="rId184" Type="http://schemas.openxmlformats.org/officeDocument/2006/relationships/image" Target="../media/image93.png"/><Relationship Id="rId219" Type="http://schemas.openxmlformats.org/officeDocument/2006/relationships/customXml" Target="../ink/ink108.xml"/><Relationship Id="rId230" Type="http://schemas.openxmlformats.org/officeDocument/2006/relationships/image" Target="../media/image116.png"/><Relationship Id="rId251" Type="http://schemas.openxmlformats.org/officeDocument/2006/relationships/customXml" Target="../ink/ink124.xml"/><Relationship Id="rId25" Type="http://schemas.openxmlformats.org/officeDocument/2006/relationships/customXml" Target="../ink/ink12.xml"/><Relationship Id="rId46" Type="http://schemas.openxmlformats.org/officeDocument/2006/relationships/image" Target="../media/image25.png"/><Relationship Id="rId272" Type="http://schemas.openxmlformats.org/officeDocument/2006/relationships/image" Target="../media/image137.png"/><Relationship Id="rId293" Type="http://schemas.openxmlformats.org/officeDocument/2006/relationships/customXml" Target="../ink/ink145.xml"/><Relationship Id="rId307" Type="http://schemas.openxmlformats.org/officeDocument/2006/relationships/customXml" Target="../ink/ink152.xml"/><Relationship Id="rId328" Type="http://schemas.openxmlformats.org/officeDocument/2006/relationships/image" Target="../media/image165.png"/><Relationship Id="rId88" Type="http://schemas.openxmlformats.org/officeDocument/2006/relationships/image" Target="../media/image45.png"/><Relationship Id="rId111" Type="http://schemas.openxmlformats.org/officeDocument/2006/relationships/customXml" Target="../ink/ink54.xml"/><Relationship Id="rId132" Type="http://schemas.openxmlformats.org/officeDocument/2006/relationships/image" Target="../media/image67.png"/><Relationship Id="rId153" Type="http://schemas.openxmlformats.org/officeDocument/2006/relationships/customXml" Target="../ink/ink75.xml"/><Relationship Id="rId174" Type="http://schemas.openxmlformats.org/officeDocument/2006/relationships/image" Target="../media/image88.png"/><Relationship Id="rId195" Type="http://schemas.openxmlformats.org/officeDocument/2006/relationships/customXml" Target="../ink/ink96.xml"/><Relationship Id="rId209" Type="http://schemas.openxmlformats.org/officeDocument/2006/relationships/customXml" Target="../ink/ink103.xml"/><Relationship Id="rId220" Type="http://schemas.openxmlformats.org/officeDocument/2006/relationships/image" Target="../media/image111.png"/><Relationship Id="rId241" Type="http://schemas.openxmlformats.org/officeDocument/2006/relationships/customXml" Target="../ink/ink119.xml"/><Relationship Id="rId15" Type="http://schemas.openxmlformats.org/officeDocument/2006/relationships/customXml" Target="../ink/ink7.xml"/><Relationship Id="rId36" Type="http://schemas.openxmlformats.org/officeDocument/2006/relationships/image" Target="../media/image20.png"/><Relationship Id="rId57" Type="http://schemas.openxmlformats.org/officeDocument/2006/relationships/customXml" Target="../ink/ink28.xml"/><Relationship Id="rId262" Type="http://schemas.openxmlformats.org/officeDocument/2006/relationships/image" Target="../media/image132.png"/><Relationship Id="rId283" Type="http://schemas.openxmlformats.org/officeDocument/2006/relationships/customXml" Target="../ink/ink140.xml"/><Relationship Id="rId318" Type="http://schemas.openxmlformats.org/officeDocument/2006/relationships/image" Target="../media/image160.png"/><Relationship Id="rId78" Type="http://schemas.openxmlformats.org/officeDocument/2006/relationships/image" Target="../media/image40.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2.png"/><Relationship Id="rId143" Type="http://schemas.openxmlformats.org/officeDocument/2006/relationships/customXml" Target="../ink/ink70.xml"/><Relationship Id="rId164" Type="http://schemas.openxmlformats.org/officeDocument/2006/relationships/image" Target="../media/image83.png"/><Relationship Id="rId185" Type="http://schemas.openxmlformats.org/officeDocument/2006/relationships/customXml" Target="../ink/ink91.xml"/><Relationship Id="rId9" Type="http://schemas.openxmlformats.org/officeDocument/2006/relationships/customXml" Target="../ink/ink4.xml"/><Relationship Id="rId210" Type="http://schemas.openxmlformats.org/officeDocument/2006/relationships/image" Target="../media/image106.png"/><Relationship Id="rId26" Type="http://schemas.openxmlformats.org/officeDocument/2006/relationships/image" Target="../media/image15.png"/><Relationship Id="rId231" Type="http://schemas.openxmlformats.org/officeDocument/2006/relationships/customXml" Target="../ink/ink114.xml"/><Relationship Id="rId252" Type="http://schemas.openxmlformats.org/officeDocument/2006/relationships/image" Target="../media/image127.png"/><Relationship Id="rId273" Type="http://schemas.openxmlformats.org/officeDocument/2006/relationships/customXml" Target="../ink/ink135.xml"/><Relationship Id="rId294" Type="http://schemas.openxmlformats.org/officeDocument/2006/relationships/image" Target="../media/image148.png"/><Relationship Id="rId308" Type="http://schemas.openxmlformats.org/officeDocument/2006/relationships/image" Target="../media/image155.png"/><Relationship Id="rId329" Type="http://schemas.openxmlformats.org/officeDocument/2006/relationships/customXml" Target="../ink/ink163.xml"/><Relationship Id="rId47" Type="http://schemas.openxmlformats.org/officeDocument/2006/relationships/customXml" Target="../ink/ink23.xml"/><Relationship Id="rId89" Type="http://schemas.openxmlformats.org/officeDocument/2006/relationships/customXml" Target="../ink/ink43.xml"/><Relationship Id="rId112" Type="http://schemas.openxmlformats.org/officeDocument/2006/relationships/image" Target="../media/image57.png"/><Relationship Id="rId133" Type="http://schemas.openxmlformats.org/officeDocument/2006/relationships/customXml" Target="../ink/ink65.xml"/><Relationship Id="rId154" Type="http://schemas.openxmlformats.org/officeDocument/2006/relationships/image" Target="../media/image78.png"/><Relationship Id="rId175" Type="http://schemas.openxmlformats.org/officeDocument/2006/relationships/customXml" Target="../ink/ink86.xml"/><Relationship Id="rId196" Type="http://schemas.openxmlformats.org/officeDocument/2006/relationships/image" Target="../media/image99.png"/><Relationship Id="rId200" Type="http://schemas.openxmlformats.org/officeDocument/2006/relationships/image" Target="../media/image101.png"/><Relationship Id="rId16" Type="http://schemas.openxmlformats.org/officeDocument/2006/relationships/image" Target="../media/image10.png"/><Relationship Id="rId221" Type="http://schemas.openxmlformats.org/officeDocument/2006/relationships/customXml" Target="../ink/ink109.xml"/><Relationship Id="rId242" Type="http://schemas.openxmlformats.org/officeDocument/2006/relationships/image" Target="../media/image122.png"/><Relationship Id="rId263" Type="http://schemas.openxmlformats.org/officeDocument/2006/relationships/customXml" Target="../ink/ink130.xml"/><Relationship Id="rId284" Type="http://schemas.openxmlformats.org/officeDocument/2006/relationships/image" Target="../media/image143.png"/><Relationship Id="rId319" Type="http://schemas.openxmlformats.org/officeDocument/2006/relationships/customXml" Target="../ink/ink158.xml"/><Relationship Id="rId37" Type="http://schemas.openxmlformats.org/officeDocument/2006/relationships/customXml" Target="../ink/ink18.xml"/><Relationship Id="rId58" Type="http://schemas.openxmlformats.org/officeDocument/2006/relationships/customXml" Target="../ink/ink29.xml"/><Relationship Id="rId79" Type="http://schemas.openxmlformats.org/officeDocument/2006/relationships/customXml" Target="../ink/ink38.xml"/><Relationship Id="rId102" Type="http://schemas.openxmlformats.org/officeDocument/2006/relationships/image" Target="../media/image52.png"/><Relationship Id="rId123" Type="http://schemas.openxmlformats.org/officeDocument/2006/relationships/customXml" Target="../ink/ink60.xml"/><Relationship Id="rId144" Type="http://schemas.openxmlformats.org/officeDocument/2006/relationships/image" Target="../media/image73.png"/><Relationship Id="rId330" Type="http://schemas.openxmlformats.org/officeDocument/2006/relationships/image" Target="../media/image166.png"/><Relationship Id="rId90" Type="http://schemas.openxmlformats.org/officeDocument/2006/relationships/image" Target="../media/image46.png"/><Relationship Id="rId165" Type="http://schemas.openxmlformats.org/officeDocument/2006/relationships/customXml" Target="../ink/ink81.xml"/><Relationship Id="rId186" Type="http://schemas.openxmlformats.org/officeDocument/2006/relationships/image" Target="../media/image94.png"/><Relationship Id="rId211" Type="http://schemas.openxmlformats.org/officeDocument/2006/relationships/customXml" Target="../ink/ink104.xml"/><Relationship Id="rId232" Type="http://schemas.openxmlformats.org/officeDocument/2006/relationships/image" Target="../media/image117.png"/><Relationship Id="rId253" Type="http://schemas.openxmlformats.org/officeDocument/2006/relationships/customXml" Target="../ink/ink125.xml"/><Relationship Id="rId274" Type="http://schemas.openxmlformats.org/officeDocument/2006/relationships/image" Target="../media/image138.png"/><Relationship Id="rId295" Type="http://schemas.openxmlformats.org/officeDocument/2006/relationships/customXml" Target="../ink/ink146.xml"/><Relationship Id="rId309" Type="http://schemas.openxmlformats.org/officeDocument/2006/relationships/customXml" Target="../ink/ink153.xml"/><Relationship Id="rId27" Type="http://schemas.openxmlformats.org/officeDocument/2006/relationships/customXml" Target="../ink/ink13.xml"/><Relationship Id="rId48" Type="http://schemas.openxmlformats.org/officeDocument/2006/relationships/image" Target="../media/image26.png"/><Relationship Id="rId69" Type="http://schemas.openxmlformats.org/officeDocument/2006/relationships/image" Target="../media/image36.png"/><Relationship Id="rId113" Type="http://schemas.openxmlformats.org/officeDocument/2006/relationships/customXml" Target="../ink/ink55.xml"/><Relationship Id="rId134" Type="http://schemas.openxmlformats.org/officeDocument/2006/relationships/image" Target="../media/image68.png"/><Relationship Id="rId320" Type="http://schemas.openxmlformats.org/officeDocument/2006/relationships/image" Target="../media/image161.png"/><Relationship Id="rId80" Type="http://schemas.openxmlformats.org/officeDocument/2006/relationships/image" Target="../media/image41.png"/><Relationship Id="rId155" Type="http://schemas.openxmlformats.org/officeDocument/2006/relationships/customXml" Target="../ink/ink76.xml"/><Relationship Id="rId176" Type="http://schemas.openxmlformats.org/officeDocument/2006/relationships/image" Target="../media/image89.png"/><Relationship Id="rId197" Type="http://schemas.openxmlformats.org/officeDocument/2006/relationships/customXml" Target="../ink/ink97.xml"/><Relationship Id="rId201" Type="http://schemas.openxmlformats.org/officeDocument/2006/relationships/customXml" Target="../ink/ink99.xml"/><Relationship Id="rId222" Type="http://schemas.openxmlformats.org/officeDocument/2006/relationships/image" Target="../media/image112.png"/><Relationship Id="rId243" Type="http://schemas.openxmlformats.org/officeDocument/2006/relationships/customXml" Target="../ink/ink120.xml"/><Relationship Id="rId264" Type="http://schemas.openxmlformats.org/officeDocument/2006/relationships/image" Target="../media/image133.png"/><Relationship Id="rId285" Type="http://schemas.openxmlformats.org/officeDocument/2006/relationships/customXml" Target="../ink/ink141.xml"/><Relationship Id="rId17" Type="http://schemas.openxmlformats.org/officeDocument/2006/relationships/customXml" Target="../ink/ink8.xml"/><Relationship Id="rId38" Type="http://schemas.openxmlformats.org/officeDocument/2006/relationships/image" Target="../media/image21.png"/><Relationship Id="rId59" Type="http://schemas.openxmlformats.org/officeDocument/2006/relationships/image" Target="../media/image31.png"/><Relationship Id="rId103" Type="http://schemas.openxmlformats.org/officeDocument/2006/relationships/customXml" Target="../ink/ink50.xml"/><Relationship Id="rId124" Type="http://schemas.openxmlformats.org/officeDocument/2006/relationships/image" Target="../media/image63.png"/><Relationship Id="rId310" Type="http://schemas.openxmlformats.org/officeDocument/2006/relationships/image" Target="../media/image156.png"/><Relationship Id="rId70" Type="http://schemas.openxmlformats.org/officeDocument/2006/relationships/customXml" Target="../ink/ink33.xml"/><Relationship Id="rId91" Type="http://schemas.openxmlformats.org/officeDocument/2006/relationships/customXml" Target="../ink/ink44.xml"/><Relationship Id="rId145" Type="http://schemas.openxmlformats.org/officeDocument/2006/relationships/customXml" Target="../ink/ink71.xml"/><Relationship Id="rId166" Type="http://schemas.openxmlformats.org/officeDocument/2006/relationships/image" Target="../media/image84.png"/><Relationship Id="rId187" Type="http://schemas.openxmlformats.org/officeDocument/2006/relationships/customXml" Target="../ink/ink92.xml"/><Relationship Id="rId331" Type="http://schemas.openxmlformats.org/officeDocument/2006/relationships/customXml" Target="../ink/ink164.xml"/><Relationship Id="rId1" Type="http://schemas.openxmlformats.org/officeDocument/2006/relationships/slideLayout" Target="../slideLayouts/slideLayout10.xml"/><Relationship Id="rId212" Type="http://schemas.openxmlformats.org/officeDocument/2006/relationships/image" Target="../media/image107.png"/><Relationship Id="rId233" Type="http://schemas.openxmlformats.org/officeDocument/2006/relationships/customXml" Target="../ink/ink115.xml"/><Relationship Id="rId254" Type="http://schemas.openxmlformats.org/officeDocument/2006/relationships/image" Target="../media/image128.png"/><Relationship Id="rId28" Type="http://schemas.openxmlformats.org/officeDocument/2006/relationships/image" Target="../media/image16.png"/><Relationship Id="rId49" Type="http://schemas.openxmlformats.org/officeDocument/2006/relationships/customXml" Target="../ink/ink24.xml"/><Relationship Id="rId114" Type="http://schemas.openxmlformats.org/officeDocument/2006/relationships/image" Target="../media/image58.png"/><Relationship Id="rId275" Type="http://schemas.openxmlformats.org/officeDocument/2006/relationships/customXml" Target="../ink/ink136.xml"/><Relationship Id="rId296" Type="http://schemas.openxmlformats.org/officeDocument/2006/relationships/image" Target="../media/image149.png"/><Relationship Id="rId300" Type="http://schemas.openxmlformats.org/officeDocument/2006/relationships/image" Target="../media/image151.png"/><Relationship Id="rId60" Type="http://schemas.openxmlformats.org/officeDocument/2006/relationships/customXml" Target="../ink/ink30.xml"/><Relationship Id="rId81" Type="http://schemas.openxmlformats.org/officeDocument/2006/relationships/customXml" Target="../ink/ink39.xml"/><Relationship Id="rId135" Type="http://schemas.openxmlformats.org/officeDocument/2006/relationships/customXml" Target="../ink/ink66.xml"/><Relationship Id="rId156" Type="http://schemas.openxmlformats.org/officeDocument/2006/relationships/image" Target="../media/image79.png"/><Relationship Id="rId177" Type="http://schemas.openxmlformats.org/officeDocument/2006/relationships/customXml" Target="../ink/ink87.xml"/><Relationship Id="rId198" Type="http://schemas.openxmlformats.org/officeDocument/2006/relationships/image" Target="../media/image100.png"/><Relationship Id="rId321" Type="http://schemas.openxmlformats.org/officeDocument/2006/relationships/customXml" Target="../ink/ink159.xml"/><Relationship Id="rId202" Type="http://schemas.openxmlformats.org/officeDocument/2006/relationships/image" Target="../media/image102.png"/><Relationship Id="rId223" Type="http://schemas.openxmlformats.org/officeDocument/2006/relationships/customXml" Target="../ink/ink110.xml"/><Relationship Id="rId244" Type="http://schemas.openxmlformats.org/officeDocument/2006/relationships/image" Target="../media/image123.png"/><Relationship Id="rId18" Type="http://schemas.openxmlformats.org/officeDocument/2006/relationships/image" Target="../media/image11.png"/><Relationship Id="rId39" Type="http://schemas.openxmlformats.org/officeDocument/2006/relationships/customXml" Target="../ink/ink19.xml"/><Relationship Id="rId265" Type="http://schemas.openxmlformats.org/officeDocument/2006/relationships/customXml" Target="../ink/ink131.xml"/><Relationship Id="rId286" Type="http://schemas.openxmlformats.org/officeDocument/2006/relationships/image" Target="../media/image144.png"/><Relationship Id="rId50" Type="http://schemas.openxmlformats.org/officeDocument/2006/relationships/image" Target="../media/image27.png"/><Relationship Id="rId104" Type="http://schemas.openxmlformats.org/officeDocument/2006/relationships/image" Target="../media/image53.png"/><Relationship Id="rId125" Type="http://schemas.openxmlformats.org/officeDocument/2006/relationships/customXml" Target="../ink/ink61.xml"/><Relationship Id="rId146" Type="http://schemas.openxmlformats.org/officeDocument/2006/relationships/image" Target="../media/image74.png"/><Relationship Id="rId167" Type="http://schemas.openxmlformats.org/officeDocument/2006/relationships/customXml" Target="../ink/ink82.xml"/><Relationship Id="rId188" Type="http://schemas.openxmlformats.org/officeDocument/2006/relationships/image" Target="../media/image95.png"/><Relationship Id="rId311" Type="http://schemas.openxmlformats.org/officeDocument/2006/relationships/customXml" Target="../ink/ink154.xml"/><Relationship Id="rId332" Type="http://schemas.openxmlformats.org/officeDocument/2006/relationships/image" Target="../media/image167.png"/><Relationship Id="rId71" Type="http://schemas.openxmlformats.org/officeDocument/2006/relationships/image" Target="../media/image37.png"/><Relationship Id="rId92" Type="http://schemas.openxmlformats.org/officeDocument/2006/relationships/image" Target="../media/image47.png"/><Relationship Id="rId213" Type="http://schemas.openxmlformats.org/officeDocument/2006/relationships/customXml" Target="../ink/ink105.xml"/><Relationship Id="rId234" Type="http://schemas.openxmlformats.org/officeDocument/2006/relationships/image" Target="../media/image118.png"/><Relationship Id="rId2" Type="http://schemas.openxmlformats.org/officeDocument/2006/relationships/image" Target="../media/image3.png"/><Relationship Id="rId29" Type="http://schemas.openxmlformats.org/officeDocument/2006/relationships/customXml" Target="../ink/ink14.xml"/><Relationship Id="rId255" Type="http://schemas.openxmlformats.org/officeDocument/2006/relationships/customXml" Target="../ink/ink126.xml"/><Relationship Id="rId276" Type="http://schemas.openxmlformats.org/officeDocument/2006/relationships/image" Target="../media/image139.png"/><Relationship Id="rId297" Type="http://schemas.openxmlformats.org/officeDocument/2006/relationships/customXml" Target="../ink/ink147.xml"/><Relationship Id="rId40" Type="http://schemas.openxmlformats.org/officeDocument/2006/relationships/image" Target="../media/image22.png"/><Relationship Id="rId115" Type="http://schemas.openxmlformats.org/officeDocument/2006/relationships/customXml" Target="../ink/ink56.xml"/><Relationship Id="rId136" Type="http://schemas.openxmlformats.org/officeDocument/2006/relationships/image" Target="../media/image69.png"/><Relationship Id="rId157" Type="http://schemas.openxmlformats.org/officeDocument/2006/relationships/customXml" Target="../ink/ink77.xml"/><Relationship Id="rId178" Type="http://schemas.openxmlformats.org/officeDocument/2006/relationships/image" Target="../media/image90.png"/><Relationship Id="rId301" Type="http://schemas.openxmlformats.org/officeDocument/2006/relationships/customXml" Target="../ink/ink149.xml"/><Relationship Id="rId322" Type="http://schemas.openxmlformats.org/officeDocument/2006/relationships/image" Target="../media/image162.png"/><Relationship Id="rId61" Type="http://schemas.openxmlformats.org/officeDocument/2006/relationships/image" Target="../media/image32.png"/><Relationship Id="rId82" Type="http://schemas.openxmlformats.org/officeDocument/2006/relationships/image" Target="../media/image42.png"/><Relationship Id="rId199" Type="http://schemas.openxmlformats.org/officeDocument/2006/relationships/customXml" Target="../ink/ink98.xml"/><Relationship Id="rId203" Type="http://schemas.openxmlformats.org/officeDocument/2006/relationships/customXml" Target="../ink/ink100.xml"/><Relationship Id="rId19" Type="http://schemas.openxmlformats.org/officeDocument/2006/relationships/customXml" Target="../ink/ink9.xml"/><Relationship Id="rId224" Type="http://schemas.openxmlformats.org/officeDocument/2006/relationships/image" Target="../media/image113.png"/><Relationship Id="rId245" Type="http://schemas.openxmlformats.org/officeDocument/2006/relationships/customXml" Target="../ink/ink121.xml"/><Relationship Id="rId266" Type="http://schemas.openxmlformats.org/officeDocument/2006/relationships/image" Target="../media/image134.png"/><Relationship Id="rId287" Type="http://schemas.openxmlformats.org/officeDocument/2006/relationships/customXml" Target="../ink/ink142.xml"/><Relationship Id="rId30" Type="http://schemas.openxmlformats.org/officeDocument/2006/relationships/image" Target="../media/image17.png"/><Relationship Id="rId105" Type="http://schemas.openxmlformats.org/officeDocument/2006/relationships/customXml" Target="../ink/ink51.xml"/><Relationship Id="rId126" Type="http://schemas.openxmlformats.org/officeDocument/2006/relationships/image" Target="../media/image64.png"/><Relationship Id="rId147" Type="http://schemas.openxmlformats.org/officeDocument/2006/relationships/customXml" Target="../ink/ink72.xml"/><Relationship Id="rId168" Type="http://schemas.openxmlformats.org/officeDocument/2006/relationships/image" Target="../media/image85.png"/><Relationship Id="rId312" Type="http://schemas.openxmlformats.org/officeDocument/2006/relationships/image" Target="../media/image157.png"/><Relationship Id="rId333" Type="http://schemas.openxmlformats.org/officeDocument/2006/relationships/customXml" Target="../ink/ink165.xml"/><Relationship Id="rId51" Type="http://schemas.openxmlformats.org/officeDocument/2006/relationships/customXml" Target="../ink/ink25.xml"/><Relationship Id="rId72" Type="http://schemas.openxmlformats.org/officeDocument/2006/relationships/customXml" Target="../ink/ink34.xml"/><Relationship Id="rId93" Type="http://schemas.openxmlformats.org/officeDocument/2006/relationships/customXml" Target="../ink/ink45.xml"/><Relationship Id="rId189" Type="http://schemas.openxmlformats.org/officeDocument/2006/relationships/customXml" Target="../ink/ink93.xml"/><Relationship Id="rId3" Type="http://schemas.openxmlformats.org/officeDocument/2006/relationships/customXml" Target="../ink/ink1.xml"/><Relationship Id="rId214" Type="http://schemas.openxmlformats.org/officeDocument/2006/relationships/image" Target="../media/image108.png"/><Relationship Id="rId235" Type="http://schemas.openxmlformats.org/officeDocument/2006/relationships/customXml" Target="../ink/ink116.xml"/><Relationship Id="rId256" Type="http://schemas.openxmlformats.org/officeDocument/2006/relationships/image" Target="../media/image129.png"/><Relationship Id="rId277" Type="http://schemas.openxmlformats.org/officeDocument/2006/relationships/customXml" Target="../ink/ink137.xml"/><Relationship Id="rId298" Type="http://schemas.openxmlformats.org/officeDocument/2006/relationships/image" Target="../media/image150.png"/><Relationship Id="rId116" Type="http://schemas.openxmlformats.org/officeDocument/2006/relationships/image" Target="../media/image59.png"/><Relationship Id="rId137" Type="http://schemas.openxmlformats.org/officeDocument/2006/relationships/customXml" Target="../ink/ink67.xml"/><Relationship Id="rId158" Type="http://schemas.openxmlformats.org/officeDocument/2006/relationships/image" Target="../media/image80.png"/><Relationship Id="rId302" Type="http://schemas.openxmlformats.org/officeDocument/2006/relationships/image" Target="../media/image152.png"/><Relationship Id="rId323" Type="http://schemas.openxmlformats.org/officeDocument/2006/relationships/customXml" Target="../ink/ink160.xml"/><Relationship Id="rId20" Type="http://schemas.openxmlformats.org/officeDocument/2006/relationships/image" Target="../media/image12.png"/><Relationship Id="rId41" Type="http://schemas.openxmlformats.org/officeDocument/2006/relationships/customXml" Target="../ink/ink20.xml"/><Relationship Id="rId62" Type="http://schemas.openxmlformats.org/officeDocument/2006/relationships/customXml" Target="../ink/ink31.xml"/><Relationship Id="rId83" Type="http://schemas.openxmlformats.org/officeDocument/2006/relationships/customXml" Target="../ink/ink40.xml"/><Relationship Id="rId179" Type="http://schemas.openxmlformats.org/officeDocument/2006/relationships/customXml" Target="../ink/ink88.xml"/><Relationship Id="rId190" Type="http://schemas.openxmlformats.org/officeDocument/2006/relationships/image" Target="../media/image96.png"/><Relationship Id="rId204" Type="http://schemas.openxmlformats.org/officeDocument/2006/relationships/image" Target="../media/image103.png"/><Relationship Id="rId225" Type="http://schemas.openxmlformats.org/officeDocument/2006/relationships/customXml" Target="../ink/ink111.xml"/><Relationship Id="rId246" Type="http://schemas.openxmlformats.org/officeDocument/2006/relationships/image" Target="../media/image124.png"/><Relationship Id="rId267" Type="http://schemas.openxmlformats.org/officeDocument/2006/relationships/customXml" Target="../ink/ink132.xml"/><Relationship Id="rId288" Type="http://schemas.openxmlformats.org/officeDocument/2006/relationships/image" Target="../media/image145.png"/><Relationship Id="rId106" Type="http://schemas.openxmlformats.org/officeDocument/2006/relationships/image" Target="../media/image54.png"/><Relationship Id="rId127" Type="http://schemas.openxmlformats.org/officeDocument/2006/relationships/customXml" Target="../ink/ink62.xml"/><Relationship Id="rId313" Type="http://schemas.openxmlformats.org/officeDocument/2006/relationships/customXml" Target="../ink/ink155.xml"/><Relationship Id="rId10" Type="http://schemas.openxmlformats.org/officeDocument/2006/relationships/image" Target="../media/image7.png"/><Relationship Id="rId31" Type="http://schemas.openxmlformats.org/officeDocument/2006/relationships/customXml" Target="../ink/ink15.xml"/><Relationship Id="rId52" Type="http://schemas.openxmlformats.org/officeDocument/2006/relationships/image" Target="../media/image28.png"/><Relationship Id="rId73" Type="http://schemas.openxmlformats.org/officeDocument/2006/relationships/image" Target="../media/image38.png"/><Relationship Id="rId94" Type="http://schemas.openxmlformats.org/officeDocument/2006/relationships/image" Target="../media/image48.png"/><Relationship Id="rId148" Type="http://schemas.openxmlformats.org/officeDocument/2006/relationships/image" Target="../media/image75.png"/><Relationship Id="rId169" Type="http://schemas.openxmlformats.org/officeDocument/2006/relationships/customXml" Target="../ink/ink83.xml"/><Relationship Id="rId334" Type="http://schemas.openxmlformats.org/officeDocument/2006/relationships/image" Target="../media/image168.png"/><Relationship Id="rId4" Type="http://schemas.openxmlformats.org/officeDocument/2006/relationships/image" Target="../media/image4.png"/><Relationship Id="rId180" Type="http://schemas.openxmlformats.org/officeDocument/2006/relationships/image" Target="../media/image91.png"/><Relationship Id="rId215" Type="http://schemas.openxmlformats.org/officeDocument/2006/relationships/customXml" Target="../ink/ink106.xml"/><Relationship Id="rId236" Type="http://schemas.openxmlformats.org/officeDocument/2006/relationships/image" Target="../media/image119.png"/><Relationship Id="rId257" Type="http://schemas.openxmlformats.org/officeDocument/2006/relationships/customXml" Target="../ink/ink127.xml"/><Relationship Id="rId278" Type="http://schemas.openxmlformats.org/officeDocument/2006/relationships/image" Target="../media/image140.png"/><Relationship Id="rId303" Type="http://schemas.openxmlformats.org/officeDocument/2006/relationships/customXml" Target="../ink/ink150.xml"/><Relationship Id="rId42" Type="http://schemas.openxmlformats.org/officeDocument/2006/relationships/image" Target="../media/image23.png"/><Relationship Id="rId84" Type="http://schemas.openxmlformats.org/officeDocument/2006/relationships/image" Target="../media/image43.png"/><Relationship Id="rId138" Type="http://schemas.openxmlformats.org/officeDocument/2006/relationships/image" Target="../media/image70.png"/><Relationship Id="rId191" Type="http://schemas.openxmlformats.org/officeDocument/2006/relationships/customXml" Target="../ink/ink94.xml"/><Relationship Id="rId205" Type="http://schemas.openxmlformats.org/officeDocument/2006/relationships/customXml" Target="../ink/ink101.xml"/><Relationship Id="rId247" Type="http://schemas.openxmlformats.org/officeDocument/2006/relationships/customXml" Target="../ink/ink122.xml"/><Relationship Id="rId107" Type="http://schemas.openxmlformats.org/officeDocument/2006/relationships/customXml" Target="../ink/ink52.xml"/><Relationship Id="rId289" Type="http://schemas.openxmlformats.org/officeDocument/2006/relationships/customXml" Target="../ink/ink143.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3.xml"/><Relationship Id="rId314" Type="http://schemas.openxmlformats.org/officeDocument/2006/relationships/image" Target="../media/image158.png"/><Relationship Id="rId95" Type="http://schemas.openxmlformats.org/officeDocument/2006/relationships/customXml" Target="../ink/ink46.xml"/><Relationship Id="rId160" Type="http://schemas.openxmlformats.org/officeDocument/2006/relationships/image" Target="../media/image81.png"/><Relationship Id="rId216" Type="http://schemas.openxmlformats.org/officeDocument/2006/relationships/image" Target="../media/image109.png"/><Relationship Id="rId258" Type="http://schemas.openxmlformats.org/officeDocument/2006/relationships/image" Target="../media/image130.png"/><Relationship Id="rId22" Type="http://schemas.openxmlformats.org/officeDocument/2006/relationships/image" Target="../media/image13.png"/><Relationship Id="rId64" Type="http://schemas.openxmlformats.org/officeDocument/2006/relationships/customXml" Target="../ink/ink32.xml"/><Relationship Id="rId118" Type="http://schemas.openxmlformats.org/officeDocument/2006/relationships/image" Target="../media/image60.png"/><Relationship Id="rId325" Type="http://schemas.openxmlformats.org/officeDocument/2006/relationships/customXml" Target="../ink/ink161.xml"/><Relationship Id="rId171" Type="http://schemas.openxmlformats.org/officeDocument/2006/relationships/customXml" Target="../ink/ink84.xml"/><Relationship Id="rId227" Type="http://schemas.openxmlformats.org/officeDocument/2006/relationships/customXml" Target="../ink/ink112.xml"/><Relationship Id="rId269" Type="http://schemas.openxmlformats.org/officeDocument/2006/relationships/customXml" Target="../ink/ink133.xml"/><Relationship Id="rId33" Type="http://schemas.openxmlformats.org/officeDocument/2006/relationships/customXml" Target="../ink/ink16.xml"/><Relationship Id="rId129" Type="http://schemas.openxmlformats.org/officeDocument/2006/relationships/customXml" Target="../ink/ink63.xml"/><Relationship Id="rId280" Type="http://schemas.openxmlformats.org/officeDocument/2006/relationships/image" Target="../media/image141.png"/><Relationship Id="rId75" Type="http://schemas.openxmlformats.org/officeDocument/2006/relationships/image" Target="../media/image39.png"/><Relationship Id="rId140" Type="http://schemas.openxmlformats.org/officeDocument/2006/relationships/image" Target="../media/image71.png"/><Relationship Id="rId182" Type="http://schemas.openxmlformats.org/officeDocument/2006/relationships/image" Target="../media/image92.png"/><Relationship Id="rId6" Type="http://schemas.openxmlformats.org/officeDocument/2006/relationships/image" Target="../media/image5.png"/><Relationship Id="rId238" Type="http://schemas.openxmlformats.org/officeDocument/2006/relationships/image" Target="../media/image120.png"/><Relationship Id="rId291" Type="http://schemas.openxmlformats.org/officeDocument/2006/relationships/customXml" Target="../ink/ink144.xml"/><Relationship Id="rId305" Type="http://schemas.openxmlformats.org/officeDocument/2006/relationships/customXml" Target="../ink/ink151.xml"/><Relationship Id="rId44" Type="http://schemas.openxmlformats.org/officeDocument/2006/relationships/image" Target="../media/image24.png"/><Relationship Id="rId86" Type="http://schemas.openxmlformats.org/officeDocument/2006/relationships/image" Target="../media/image44.png"/><Relationship Id="rId151" Type="http://schemas.openxmlformats.org/officeDocument/2006/relationships/customXml" Target="../ink/ink74.xml"/><Relationship Id="rId193" Type="http://schemas.openxmlformats.org/officeDocument/2006/relationships/customXml" Target="../ink/ink95.xml"/><Relationship Id="rId207" Type="http://schemas.openxmlformats.org/officeDocument/2006/relationships/customXml" Target="../ink/ink102.xml"/><Relationship Id="rId249" Type="http://schemas.openxmlformats.org/officeDocument/2006/relationships/customXml" Target="../ink/ink123.xml"/><Relationship Id="rId13" Type="http://schemas.openxmlformats.org/officeDocument/2006/relationships/customXml" Target="../ink/ink6.xml"/><Relationship Id="rId109" Type="http://schemas.openxmlformats.org/officeDocument/2006/relationships/customXml" Target="../ink/ink53.xml"/><Relationship Id="rId260" Type="http://schemas.openxmlformats.org/officeDocument/2006/relationships/image" Target="../media/image131.png"/><Relationship Id="rId316" Type="http://schemas.openxmlformats.org/officeDocument/2006/relationships/image" Target="../media/image159.png"/><Relationship Id="rId55" Type="http://schemas.openxmlformats.org/officeDocument/2006/relationships/customXml" Target="../ink/ink27.xml"/><Relationship Id="rId97" Type="http://schemas.openxmlformats.org/officeDocument/2006/relationships/customXml" Target="../ink/ink47.xml"/><Relationship Id="rId120" Type="http://schemas.openxmlformats.org/officeDocument/2006/relationships/image" Target="../media/image61.png"/><Relationship Id="rId162" Type="http://schemas.openxmlformats.org/officeDocument/2006/relationships/image" Target="../media/image82.png"/><Relationship Id="rId218" Type="http://schemas.openxmlformats.org/officeDocument/2006/relationships/image" Target="../media/image110.png"/></Relationships>
</file>

<file path=ppt/slides/_rels/slide80.xml.rels><?xml version="1.0" encoding="UTF-8" standalone="yes"?>
<Relationships xmlns="http://schemas.openxmlformats.org/package/2006/relationships"><Relationship Id="rId2" Type="http://schemas.openxmlformats.org/officeDocument/2006/relationships/hyperlink" Target="https://drive.google.com/file/d/1rKKIUKMGDdnfpNQx0s5veBOhZgqDIkMa/view"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6" Type="http://schemas.openxmlformats.org/officeDocument/2006/relationships/customXml" Target="../ink/ink397.xml"/><Relationship Id="rId21" Type="http://schemas.openxmlformats.org/officeDocument/2006/relationships/image" Target="../media/image408.emf"/><Relationship Id="rId42" Type="http://schemas.openxmlformats.org/officeDocument/2006/relationships/customXml" Target="../ink/ink405.xml"/><Relationship Id="rId47" Type="http://schemas.openxmlformats.org/officeDocument/2006/relationships/image" Target="../media/image421.emf"/><Relationship Id="rId63" Type="http://schemas.openxmlformats.org/officeDocument/2006/relationships/image" Target="../media/image429.emf"/><Relationship Id="rId68" Type="http://schemas.openxmlformats.org/officeDocument/2006/relationships/customXml" Target="../ink/ink418.xml"/><Relationship Id="rId84" Type="http://schemas.openxmlformats.org/officeDocument/2006/relationships/customXml" Target="../ink/ink426.xml"/><Relationship Id="rId89" Type="http://schemas.openxmlformats.org/officeDocument/2006/relationships/image" Target="../media/image442.emf"/><Relationship Id="rId16" Type="http://schemas.openxmlformats.org/officeDocument/2006/relationships/customXml" Target="../ink/ink392.xml"/><Relationship Id="rId107" Type="http://schemas.openxmlformats.org/officeDocument/2006/relationships/image" Target="../media/image451.emf"/><Relationship Id="rId11" Type="http://schemas.openxmlformats.org/officeDocument/2006/relationships/image" Target="../media/image403.emf"/><Relationship Id="rId32" Type="http://schemas.openxmlformats.org/officeDocument/2006/relationships/customXml" Target="../ink/ink400.xml"/><Relationship Id="rId37" Type="http://schemas.openxmlformats.org/officeDocument/2006/relationships/image" Target="../media/image416.emf"/><Relationship Id="rId53" Type="http://schemas.openxmlformats.org/officeDocument/2006/relationships/image" Target="../media/image424.emf"/><Relationship Id="rId58" Type="http://schemas.openxmlformats.org/officeDocument/2006/relationships/customXml" Target="../ink/ink413.xml"/><Relationship Id="rId74" Type="http://schemas.openxmlformats.org/officeDocument/2006/relationships/customXml" Target="../ink/ink421.xml"/><Relationship Id="rId79" Type="http://schemas.openxmlformats.org/officeDocument/2006/relationships/image" Target="../media/image437.emf"/><Relationship Id="rId102" Type="http://schemas.openxmlformats.org/officeDocument/2006/relationships/customXml" Target="../ink/ink435.xml"/><Relationship Id="rId5" Type="http://schemas.openxmlformats.org/officeDocument/2006/relationships/image" Target="../media/image400.emf"/><Relationship Id="rId90" Type="http://schemas.openxmlformats.org/officeDocument/2006/relationships/customXml" Target="../ink/ink429.xml"/><Relationship Id="rId95" Type="http://schemas.openxmlformats.org/officeDocument/2006/relationships/image" Target="../media/image445.emf"/><Relationship Id="rId22" Type="http://schemas.openxmlformats.org/officeDocument/2006/relationships/customXml" Target="../ink/ink395.xml"/><Relationship Id="rId27" Type="http://schemas.openxmlformats.org/officeDocument/2006/relationships/image" Target="../media/image411.emf"/><Relationship Id="rId43" Type="http://schemas.openxmlformats.org/officeDocument/2006/relationships/image" Target="../media/image419.emf"/><Relationship Id="rId48" Type="http://schemas.openxmlformats.org/officeDocument/2006/relationships/customXml" Target="../ink/ink408.xml"/><Relationship Id="rId64" Type="http://schemas.openxmlformats.org/officeDocument/2006/relationships/customXml" Target="../ink/ink416.xml"/><Relationship Id="rId69" Type="http://schemas.openxmlformats.org/officeDocument/2006/relationships/image" Target="../media/image432.emf"/><Relationship Id="rId80" Type="http://schemas.openxmlformats.org/officeDocument/2006/relationships/customXml" Target="../ink/ink424.xml"/><Relationship Id="rId85" Type="http://schemas.openxmlformats.org/officeDocument/2006/relationships/image" Target="../media/image440.emf"/><Relationship Id="rId12" Type="http://schemas.openxmlformats.org/officeDocument/2006/relationships/customXml" Target="../ink/ink390.xml"/><Relationship Id="rId17" Type="http://schemas.openxmlformats.org/officeDocument/2006/relationships/image" Target="../media/image406.emf"/><Relationship Id="rId33" Type="http://schemas.openxmlformats.org/officeDocument/2006/relationships/image" Target="../media/image414.emf"/><Relationship Id="rId38" Type="http://schemas.openxmlformats.org/officeDocument/2006/relationships/customXml" Target="../ink/ink403.xml"/><Relationship Id="rId59" Type="http://schemas.openxmlformats.org/officeDocument/2006/relationships/image" Target="../media/image427.emf"/><Relationship Id="rId103" Type="http://schemas.openxmlformats.org/officeDocument/2006/relationships/image" Target="../media/image449.emf"/><Relationship Id="rId108" Type="http://schemas.openxmlformats.org/officeDocument/2006/relationships/customXml" Target="../ink/ink438.xml"/><Relationship Id="rId54" Type="http://schemas.openxmlformats.org/officeDocument/2006/relationships/customXml" Target="../ink/ink411.xml"/><Relationship Id="rId70" Type="http://schemas.openxmlformats.org/officeDocument/2006/relationships/customXml" Target="../ink/ink419.xml"/><Relationship Id="rId75" Type="http://schemas.openxmlformats.org/officeDocument/2006/relationships/image" Target="../media/image435.emf"/><Relationship Id="rId91" Type="http://schemas.openxmlformats.org/officeDocument/2006/relationships/image" Target="../media/image443.emf"/><Relationship Id="rId96" Type="http://schemas.openxmlformats.org/officeDocument/2006/relationships/customXml" Target="../ink/ink432.xml"/><Relationship Id="rId1" Type="http://schemas.openxmlformats.org/officeDocument/2006/relationships/slideLayout" Target="../slideLayouts/slideLayout3.xml"/><Relationship Id="rId6" Type="http://schemas.openxmlformats.org/officeDocument/2006/relationships/customXml" Target="../ink/ink387.xml"/><Relationship Id="rId15" Type="http://schemas.openxmlformats.org/officeDocument/2006/relationships/image" Target="../media/image405.emf"/><Relationship Id="rId23" Type="http://schemas.openxmlformats.org/officeDocument/2006/relationships/image" Target="../media/image409.emf"/><Relationship Id="rId28" Type="http://schemas.openxmlformats.org/officeDocument/2006/relationships/customXml" Target="../ink/ink398.xml"/><Relationship Id="rId36" Type="http://schemas.openxmlformats.org/officeDocument/2006/relationships/customXml" Target="../ink/ink402.xml"/><Relationship Id="rId49" Type="http://schemas.openxmlformats.org/officeDocument/2006/relationships/image" Target="../media/image422.emf"/><Relationship Id="rId57" Type="http://schemas.openxmlformats.org/officeDocument/2006/relationships/image" Target="../media/image426.emf"/><Relationship Id="rId106" Type="http://schemas.openxmlformats.org/officeDocument/2006/relationships/customXml" Target="../ink/ink437.xml"/><Relationship Id="rId10" Type="http://schemas.openxmlformats.org/officeDocument/2006/relationships/customXml" Target="../ink/ink389.xml"/><Relationship Id="rId31" Type="http://schemas.openxmlformats.org/officeDocument/2006/relationships/image" Target="../media/image413.emf"/><Relationship Id="rId44" Type="http://schemas.openxmlformats.org/officeDocument/2006/relationships/customXml" Target="../ink/ink406.xml"/><Relationship Id="rId52" Type="http://schemas.openxmlformats.org/officeDocument/2006/relationships/customXml" Target="../ink/ink410.xml"/><Relationship Id="rId60" Type="http://schemas.openxmlformats.org/officeDocument/2006/relationships/customXml" Target="../ink/ink414.xml"/><Relationship Id="rId65" Type="http://schemas.openxmlformats.org/officeDocument/2006/relationships/image" Target="../media/image430.emf"/><Relationship Id="rId73" Type="http://schemas.openxmlformats.org/officeDocument/2006/relationships/image" Target="../media/image434.emf"/><Relationship Id="rId78" Type="http://schemas.openxmlformats.org/officeDocument/2006/relationships/customXml" Target="../ink/ink423.xml"/><Relationship Id="rId81" Type="http://schemas.openxmlformats.org/officeDocument/2006/relationships/image" Target="../media/image438.emf"/><Relationship Id="rId86" Type="http://schemas.openxmlformats.org/officeDocument/2006/relationships/customXml" Target="../ink/ink427.xml"/><Relationship Id="rId94" Type="http://schemas.openxmlformats.org/officeDocument/2006/relationships/customXml" Target="../ink/ink431.xml"/><Relationship Id="rId99" Type="http://schemas.openxmlformats.org/officeDocument/2006/relationships/image" Target="../media/image447.emf"/><Relationship Id="rId101" Type="http://schemas.openxmlformats.org/officeDocument/2006/relationships/image" Target="../media/image448.emf"/><Relationship Id="rId4" Type="http://schemas.openxmlformats.org/officeDocument/2006/relationships/customXml" Target="../ink/ink386.xml"/><Relationship Id="rId9" Type="http://schemas.openxmlformats.org/officeDocument/2006/relationships/image" Target="../media/image402.emf"/><Relationship Id="rId13" Type="http://schemas.openxmlformats.org/officeDocument/2006/relationships/image" Target="../media/image404.emf"/><Relationship Id="rId18" Type="http://schemas.openxmlformats.org/officeDocument/2006/relationships/customXml" Target="../ink/ink393.xml"/><Relationship Id="rId39" Type="http://schemas.openxmlformats.org/officeDocument/2006/relationships/image" Target="../media/image417.emf"/><Relationship Id="rId109" Type="http://schemas.openxmlformats.org/officeDocument/2006/relationships/image" Target="../media/image452.emf"/><Relationship Id="rId34" Type="http://schemas.openxmlformats.org/officeDocument/2006/relationships/customXml" Target="../ink/ink401.xml"/><Relationship Id="rId50" Type="http://schemas.openxmlformats.org/officeDocument/2006/relationships/customXml" Target="../ink/ink409.xml"/><Relationship Id="rId55" Type="http://schemas.openxmlformats.org/officeDocument/2006/relationships/image" Target="../media/image425.emf"/><Relationship Id="rId76" Type="http://schemas.openxmlformats.org/officeDocument/2006/relationships/customXml" Target="../ink/ink422.xml"/><Relationship Id="rId97" Type="http://schemas.openxmlformats.org/officeDocument/2006/relationships/image" Target="../media/image446.emf"/><Relationship Id="rId104" Type="http://schemas.openxmlformats.org/officeDocument/2006/relationships/customXml" Target="../ink/ink436.xml"/><Relationship Id="rId7" Type="http://schemas.openxmlformats.org/officeDocument/2006/relationships/image" Target="../media/image401.emf"/><Relationship Id="rId71" Type="http://schemas.openxmlformats.org/officeDocument/2006/relationships/image" Target="../media/image433.emf"/><Relationship Id="rId92" Type="http://schemas.openxmlformats.org/officeDocument/2006/relationships/customXml" Target="../ink/ink430.xml"/><Relationship Id="rId2" Type="http://schemas.openxmlformats.org/officeDocument/2006/relationships/customXml" Target="../ink/ink385.xml"/><Relationship Id="rId29" Type="http://schemas.openxmlformats.org/officeDocument/2006/relationships/image" Target="../media/image412.emf"/><Relationship Id="rId24" Type="http://schemas.openxmlformats.org/officeDocument/2006/relationships/customXml" Target="../ink/ink396.xml"/><Relationship Id="rId40" Type="http://schemas.openxmlformats.org/officeDocument/2006/relationships/customXml" Target="../ink/ink404.xml"/><Relationship Id="rId45" Type="http://schemas.openxmlformats.org/officeDocument/2006/relationships/image" Target="../media/image420.emf"/><Relationship Id="rId66" Type="http://schemas.openxmlformats.org/officeDocument/2006/relationships/customXml" Target="../ink/ink417.xml"/><Relationship Id="rId87" Type="http://schemas.openxmlformats.org/officeDocument/2006/relationships/image" Target="../media/image441.emf"/><Relationship Id="rId61" Type="http://schemas.openxmlformats.org/officeDocument/2006/relationships/image" Target="../media/image428.emf"/><Relationship Id="rId82" Type="http://schemas.openxmlformats.org/officeDocument/2006/relationships/customXml" Target="../ink/ink425.xml"/><Relationship Id="rId19" Type="http://schemas.openxmlformats.org/officeDocument/2006/relationships/image" Target="../media/image407.emf"/><Relationship Id="rId14" Type="http://schemas.openxmlformats.org/officeDocument/2006/relationships/customXml" Target="../ink/ink391.xml"/><Relationship Id="rId30" Type="http://schemas.openxmlformats.org/officeDocument/2006/relationships/customXml" Target="../ink/ink399.xml"/><Relationship Id="rId35" Type="http://schemas.openxmlformats.org/officeDocument/2006/relationships/image" Target="../media/image415.emf"/><Relationship Id="rId56" Type="http://schemas.openxmlformats.org/officeDocument/2006/relationships/customXml" Target="../ink/ink412.xml"/><Relationship Id="rId77" Type="http://schemas.openxmlformats.org/officeDocument/2006/relationships/image" Target="../media/image436.emf"/><Relationship Id="rId100" Type="http://schemas.openxmlformats.org/officeDocument/2006/relationships/customXml" Target="../ink/ink434.xml"/><Relationship Id="rId105" Type="http://schemas.openxmlformats.org/officeDocument/2006/relationships/image" Target="../media/image450.emf"/><Relationship Id="rId8" Type="http://schemas.openxmlformats.org/officeDocument/2006/relationships/customXml" Target="../ink/ink388.xml"/><Relationship Id="rId51" Type="http://schemas.openxmlformats.org/officeDocument/2006/relationships/image" Target="../media/image423.emf"/><Relationship Id="rId72" Type="http://schemas.openxmlformats.org/officeDocument/2006/relationships/customXml" Target="../ink/ink420.xml"/><Relationship Id="rId93" Type="http://schemas.openxmlformats.org/officeDocument/2006/relationships/image" Target="../media/image444.emf"/><Relationship Id="rId98" Type="http://schemas.openxmlformats.org/officeDocument/2006/relationships/customXml" Target="../ink/ink433.xml"/><Relationship Id="rId3" Type="http://schemas.openxmlformats.org/officeDocument/2006/relationships/image" Target="../media/image399.emf"/><Relationship Id="rId25" Type="http://schemas.openxmlformats.org/officeDocument/2006/relationships/image" Target="../media/image410.emf"/><Relationship Id="rId46" Type="http://schemas.openxmlformats.org/officeDocument/2006/relationships/customXml" Target="../ink/ink407.xml"/><Relationship Id="rId67" Type="http://schemas.openxmlformats.org/officeDocument/2006/relationships/image" Target="../media/image431.emf"/><Relationship Id="rId20" Type="http://schemas.openxmlformats.org/officeDocument/2006/relationships/customXml" Target="../ink/ink394.xml"/><Relationship Id="rId41" Type="http://schemas.openxmlformats.org/officeDocument/2006/relationships/image" Target="../media/image418.emf"/><Relationship Id="rId62" Type="http://schemas.openxmlformats.org/officeDocument/2006/relationships/customXml" Target="../ink/ink415.xml"/><Relationship Id="rId83" Type="http://schemas.openxmlformats.org/officeDocument/2006/relationships/image" Target="../media/image439.emf"/><Relationship Id="rId88" Type="http://schemas.openxmlformats.org/officeDocument/2006/relationships/customXml" Target="../ink/ink4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drive.google.com/file/d/1yCLava5BM1KPB0Pn1tUAWAa_LZjR9jzg/view"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97.tiff"/><Relationship Id="rId2" Type="http://schemas.openxmlformats.org/officeDocument/2006/relationships/hyperlink" Target="https://drive.google.com/file/d/1YKXC0yYrbAuTBws8qvt6RVLFy90GlIUl/view"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17" Type="http://schemas.openxmlformats.org/officeDocument/2006/relationships/image" Target="../media/image226.png"/><Relationship Id="rId299" Type="http://schemas.openxmlformats.org/officeDocument/2006/relationships/customXml" Target="../ink/ink317.xml"/><Relationship Id="rId21" Type="http://schemas.openxmlformats.org/officeDocument/2006/relationships/image" Target="../media/image178.png"/><Relationship Id="rId63" Type="http://schemas.openxmlformats.org/officeDocument/2006/relationships/image" Target="../media/image199.png"/><Relationship Id="rId159" Type="http://schemas.openxmlformats.org/officeDocument/2006/relationships/customXml" Target="../ink/ink243.xml"/><Relationship Id="rId324" Type="http://schemas.openxmlformats.org/officeDocument/2006/relationships/image" Target="../media/image326.png"/><Relationship Id="rId366" Type="http://schemas.openxmlformats.org/officeDocument/2006/relationships/customXml" Target="../ink/ink355.xml"/><Relationship Id="rId170" Type="http://schemas.openxmlformats.org/officeDocument/2006/relationships/image" Target="../media/image253.png"/><Relationship Id="rId226" Type="http://schemas.openxmlformats.org/officeDocument/2006/relationships/image" Target="../media/image281.png"/><Relationship Id="rId268" Type="http://schemas.openxmlformats.org/officeDocument/2006/relationships/image" Target="../media/image301.png"/><Relationship Id="rId32" Type="http://schemas.openxmlformats.org/officeDocument/2006/relationships/customXml" Target="../ink/ink180.xml"/><Relationship Id="rId74" Type="http://schemas.openxmlformats.org/officeDocument/2006/relationships/customXml" Target="../ink/ink201.xml"/><Relationship Id="rId128" Type="http://schemas.openxmlformats.org/officeDocument/2006/relationships/customXml" Target="../ink/ink228.xml"/><Relationship Id="rId335" Type="http://schemas.openxmlformats.org/officeDocument/2006/relationships/customXml" Target="../ink/ink335.xml"/><Relationship Id="rId377" Type="http://schemas.openxmlformats.org/officeDocument/2006/relationships/image" Target="../media/image348.png"/><Relationship Id="rId5" Type="http://schemas.openxmlformats.org/officeDocument/2006/relationships/image" Target="../media/image170.png"/><Relationship Id="rId181" Type="http://schemas.openxmlformats.org/officeDocument/2006/relationships/customXml" Target="../ink/ink254.xml"/><Relationship Id="rId237" Type="http://schemas.openxmlformats.org/officeDocument/2006/relationships/customXml" Target="../ink/ink282.xml"/><Relationship Id="rId402" Type="http://schemas.openxmlformats.org/officeDocument/2006/relationships/image" Target="../media/image356.png"/><Relationship Id="rId279" Type="http://schemas.openxmlformats.org/officeDocument/2006/relationships/customXml" Target="../ink/ink307.xml"/><Relationship Id="rId43" Type="http://schemas.openxmlformats.org/officeDocument/2006/relationships/image" Target="../media/image189.png"/><Relationship Id="rId139" Type="http://schemas.openxmlformats.org/officeDocument/2006/relationships/image" Target="../media/image237.png"/><Relationship Id="rId290" Type="http://schemas.openxmlformats.org/officeDocument/2006/relationships/image" Target="../media/image309.png"/><Relationship Id="rId304" Type="http://schemas.openxmlformats.org/officeDocument/2006/relationships/image" Target="../media/image316.png"/><Relationship Id="rId346" Type="http://schemas.openxmlformats.org/officeDocument/2006/relationships/customXml" Target="../ink/ink343.xml"/><Relationship Id="rId388" Type="http://schemas.openxmlformats.org/officeDocument/2006/relationships/customXml" Target="../ink/ink367.xml"/><Relationship Id="rId85" Type="http://schemas.openxmlformats.org/officeDocument/2006/relationships/image" Target="../media/image210.png"/><Relationship Id="rId150" Type="http://schemas.openxmlformats.org/officeDocument/2006/relationships/image" Target="../media/image243.png"/><Relationship Id="rId192" Type="http://schemas.openxmlformats.org/officeDocument/2006/relationships/image" Target="../media/image264.png"/><Relationship Id="rId206" Type="http://schemas.openxmlformats.org/officeDocument/2006/relationships/image" Target="../media/image271.png"/><Relationship Id="rId413" Type="http://schemas.openxmlformats.org/officeDocument/2006/relationships/customXml" Target="../ink/ink383.xml"/><Relationship Id="rId248" Type="http://schemas.openxmlformats.org/officeDocument/2006/relationships/image" Target="../media/image292.png"/><Relationship Id="rId12" Type="http://schemas.openxmlformats.org/officeDocument/2006/relationships/customXml" Target="../ink/ink170.xml"/><Relationship Id="rId108" Type="http://schemas.openxmlformats.org/officeDocument/2006/relationships/customXml" Target="../ink/ink218.xml"/><Relationship Id="rId315" Type="http://schemas.openxmlformats.org/officeDocument/2006/relationships/customXml" Target="../ink/ink325.xml"/><Relationship Id="rId357" Type="http://schemas.openxmlformats.org/officeDocument/2006/relationships/image" Target="../media/image338.png"/><Relationship Id="rId54" Type="http://schemas.openxmlformats.org/officeDocument/2006/relationships/customXml" Target="../ink/ink191.xml"/><Relationship Id="rId96" Type="http://schemas.openxmlformats.org/officeDocument/2006/relationships/customXml" Target="../ink/ink212.xml"/><Relationship Id="rId161" Type="http://schemas.openxmlformats.org/officeDocument/2006/relationships/customXml" Target="../ink/ink244.xml"/><Relationship Id="rId217" Type="http://schemas.openxmlformats.org/officeDocument/2006/relationships/customXml" Target="../ink/ink272.xml"/><Relationship Id="rId399" Type="http://schemas.openxmlformats.org/officeDocument/2006/relationships/customXml" Target="../ink/ink376.xml"/><Relationship Id="rId259" Type="http://schemas.openxmlformats.org/officeDocument/2006/relationships/customXml" Target="../ink/ink293.xml"/><Relationship Id="rId23" Type="http://schemas.openxmlformats.org/officeDocument/2006/relationships/image" Target="../media/image179.png"/><Relationship Id="rId119" Type="http://schemas.openxmlformats.org/officeDocument/2006/relationships/image" Target="../media/image227.png"/><Relationship Id="rId270" Type="http://schemas.openxmlformats.org/officeDocument/2006/relationships/customXml" Target="../ink/ink300.xml"/><Relationship Id="rId326" Type="http://schemas.openxmlformats.org/officeDocument/2006/relationships/image" Target="../media/image327.png"/><Relationship Id="rId65" Type="http://schemas.openxmlformats.org/officeDocument/2006/relationships/image" Target="../media/image200.png"/><Relationship Id="rId130" Type="http://schemas.openxmlformats.org/officeDocument/2006/relationships/customXml" Target="../ink/ink229.xml"/><Relationship Id="rId368" Type="http://schemas.openxmlformats.org/officeDocument/2006/relationships/customXml" Target="../ink/ink356.xml"/><Relationship Id="rId172" Type="http://schemas.openxmlformats.org/officeDocument/2006/relationships/image" Target="../media/image254.png"/><Relationship Id="rId228" Type="http://schemas.openxmlformats.org/officeDocument/2006/relationships/image" Target="../media/image282.png"/><Relationship Id="rId281" Type="http://schemas.openxmlformats.org/officeDocument/2006/relationships/customXml" Target="../ink/ink308.xml"/><Relationship Id="rId337" Type="http://schemas.openxmlformats.org/officeDocument/2006/relationships/customXml" Target="../ink/ink336.xml"/><Relationship Id="rId34" Type="http://schemas.openxmlformats.org/officeDocument/2006/relationships/customXml" Target="../ink/ink181.xml"/><Relationship Id="rId76" Type="http://schemas.openxmlformats.org/officeDocument/2006/relationships/customXml" Target="../ink/ink202.xml"/><Relationship Id="rId141" Type="http://schemas.openxmlformats.org/officeDocument/2006/relationships/image" Target="../media/image238.png"/><Relationship Id="rId379" Type="http://schemas.openxmlformats.org/officeDocument/2006/relationships/image" Target="../media/image349.png"/><Relationship Id="rId7" Type="http://schemas.openxmlformats.org/officeDocument/2006/relationships/image" Target="../media/image171.png"/><Relationship Id="rId183" Type="http://schemas.openxmlformats.org/officeDocument/2006/relationships/customXml" Target="../ink/ink255.xml"/><Relationship Id="rId239" Type="http://schemas.openxmlformats.org/officeDocument/2006/relationships/customXml" Target="../ink/ink283.xml"/><Relationship Id="rId390" Type="http://schemas.openxmlformats.org/officeDocument/2006/relationships/customXml" Target="../ink/ink369.xml"/><Relationship Id="rId404" Type="http://schemas.openxmlformats.org/officeDocument/2006/relationships/image" Target="../media/image357.png"/><Relationship Id="rId250" Type="http://schemas.openxmlformats.org/officeDocument/2006/relationships/image" Target="../media/image293.png"/><Relationship Id="rId292" Type="http://schemas.openxmlformats.org/officeDocument/2006/relationships/image" Target="../media/image310.png"/><Relationship Id="rId306" Type="http://schemas.openxmlformats.org/officeDocument/2006/relationships/image" Target="../media/image317.png"/><Relationship Id="rId45" Type="http://schemas.openxmlformats.org/officeDocument/2006/relationships/image" Target="../media/image190.png"/><Relationship Id="rId87" Type="http://schemas.openxmlformats.org/officeDocument/2006/relationships/image" Target="../media/image211.png"/><Relationship Id="rId110" Type="http://schemas.openxmlformats.org/officeDocument/2006/relationships/customXml" Target="../ink/ink219.xml"/><Relationship Id="rId348" Type="http://schemas.openxmlformats.org/officeDocument/2006/relationships/customXml" Target="../ink/ink345.xml"/><Relationship Id="rId152" Type="http://schemas.openxmlformats.org/officeDocument/2006/relationships/image" Target="../media/image244.png"/><Relationship Id="rId194" Type="http://schemas.openxmlformats.org/officeDocument/2006/relationships/image" Target="../media/image265.png"/><Relationship Id="rId208" Type="http://schemas.openxmlformats.org/officeDocument/2006/relationships/image" Target="../media/image272.png"/><Relationship Id="rId415" Type="http://schemas.openxmlformats.org/officeDocument/2006/relationships/customXml" Target="../ink/ink384.xml"/><Relationship Id="rId261" Type="http://schemas.openxmlformats.org/officeDocument/2006/relationships/customXml" Target="../ink/ink294.xml"/><Relationship Id="rId14" Type="http://schemas.openxmlformats.org/officeDocument/2006/relationships/customXml" Target="../ink/ink171.xml"/><Relationship Id="rId56" Type="http://schemas.openxmlformats.org/officeDocument/2006/relationships/customXml" Target="../ink/ink192.xml"/><Relationship Id="rId317" Type="http://schemas.openxmlformats.org/officeDocument/2006/relationships/customXml" Target="../ink/ink326.xml"/><Relationship Id="rId359" Type="http://schemas.openxmlformats.org/officeDocument/2006/relationships/image" Target="../media/image339.png"/><Relationship Id="rId98" Type="http://schemas.openxmlformats.org/officeDocument/2006/relationships/customXml" Target="../ink/ink213.xml"/><Relationship Id="rId121" Type="http://schemas.openxmlformats.org/officeDocument/2006/relationships/image" Target="../media/image228.png"/><Relationship Id="rId163" Type="http://schemas.openxmlformats.org/officeDocument/2006/relationships/customXml" Target="../ink/ink245.xml"/><Relationship Id="rId219" Type="http://schemas.openxmlformats.org/officeDocument/2006/relationships/customXml" Target="../ink/ink273.xml"/><Relationship Id="rId370" Type="http://schemas.openxmlformats.org/officeDocument/2006/relationships/customXml" Target="../ink/ink357.xml"/><Relationship Id="rId230" Type="http://schemas.openxmlformats.org/officeDocument/2006/relationships/image" Target="../media/image283.png"/><Relationship Id="rId25" Type="http://schemas.openxmlformats.org/officeDocument/2006/relationships/image" Target="../media/image180.png"/><Relationship Id="rId67" Type="http://schemas.openxmlformats.org/officeDocument/2006/relationships/image" Target="../media/image201.png"/><Relationship Id="rId272" Type="http://schemas.openxmlformats.org/officeDocument/2006/relationships/customXml" Target="../ink/ink302.xml"/><Relationship Id="rId328" Type="http://schemas.openxmlformats.org/officeDocument/2006/relationships/image" Target="../media/image328.png"/><Relationship Id="rId132" Type="http://schemas.openxmlformats.org/officeDocument/2006/relationships/customXml" Target="../ink/ink230.xml"/><Relationship Id="rId174" Type="http://schemas.openxmlformats.org/officeDocument/2006/relationships/image" Target="../media/image255.png"/><Relationship Id="rId381" Type="http://schemas.openxmlformats.org/officeDocument/2006/relationships/image" Target="../media/image350.png"/><Relationship Id="rId241" Type="http://schemas.openxmlformats.org/officeDocument/2006/relationships/customXml" Target="../ink/ink284.xml"/><Relationship Id="rId36" Type="http://schemas.openxmlformats.org/officeDocument/2006/relationships/customXml" Target="../ink/ink182.xml"/><Relationship Id="rId283" Type="http://schemas.openxmlformats.org/officeDocument/2006/relationships/customXml" Target="../ink/ink309.xml"/><Relationship Id="rId339" Type="http://schemas.openxmlformats.org/officeDocument/2006/relationships/customXml" Target="../ink/ink337.xml"/><Relationship Id="rId78" Type="http://schemas.openxmlformats.org/officeDocument/2006/relationships/customXml" Target="../ink/ink203.xml"/><Relationship Id="rId101" Type="http://schemas.openxmlformats.org/officeDocument/2006/relationships/image" Target="../media/image218.png"/><Relationship Id="rId143" Type="http://schemas.openxmlformats.org/officeDocument/2006/relationships/customXml" Target="../ink/ink235.xml"/><Relationship Id="rId185" Type="http://schemas.openxmlformats.org/officeDocument/2006/relationships/customXml" Target="../ink/ink256.xml"/><Relationship Id="rId350" Type="http://schemas.openxmlformats.org/officeDocument/2006/relationships/customXml" Target="../ink/ink347.xml"/><Relationship Id="rId406" Type="http://schemas.openxmlformats.org/officeDocument/2006/relationships/image" Target="../media/image358.png"/><Relationship Id="rId9" Type="http://schemas.openxmlformats.org/officeDocument/2006/relationships/image" Target="../media/image172.png"/><Relationship Id="rId210" Type="http://schemas.openxmlformats.org/officeDocument/2006/relationships/image" Target="../media/image273.png"/><Relationship Id="rId392" Type="http://schemas.openxmlformats.org/officeDocument/2006/relationships/customXml" Target="../ink/ink371.xml"/><Relationship Id="rId252" Type="http://schemas.openxmlformats.org/officeDocument/2006/relationships/image" Target="../media/image294.png"/><Relationship Id="rId294" Type="http://schemas.openxmlformats.org/officeDocument/2006/relationships/image" Target="../media/image311.png"/><Relationship Id="rId308" Type="http://schemas.openxmlformats.org/officeDocument/2006/relationships/image" Target="../media/image318.png"/><Relationship Id="rId47" Type="http://schemas.openxmlformats.org/officeDocument/2006/relationships/image" Target="../media/image191.png"/><Relationship Id="rId89" Type="http://schemas.openxmlformats.org/officeDocument/2006/relationships/image" Target="../media/image212.png"/><Relationship Id="rId112" Type="http://schemas.openxmlformats.org/officeDocument/2006/relationships/customXml" Target="../ink/ink220.xml"/><Relationship Id="rId154" Type="http://schemas.openxmlformats.org/officeDocument/2006/relationships/image" Target="../media/image245.png"/><Relationship Id="rId361" Type="http://schemas.openxmlformats.org/officeDocument/2006/relationships/image" Target="../media/image340.png"/><Relationship Id="rId196" Type="http://schemas.openxmlformats.org/officeDocument/2006/relationships/image" Target="../media/image266.png"/><Relationship Id="rId16" Type="http://schemas.openxmlformats.org/officeDocument/2006/relationships/customXml" Target="../ink/ink172.xml"/><Relationship Id="rId221" Type="http://schemas.openxmlformats.org/officeDocument/2006/relationships/customXml" Target="../ink/ink274.xml"/><Relationship Id="rId263" Type="http://schemas.openxmlformats.org/officeDocument/2006/relationships/customXml" Target="../ink/ink295.xml"/><Relationship Id="rId319" Type="http://schemas.openxmlformats.org/officeDocument/2006/relationships/customXml" Target="../ink/ink327.xml"/><Relationship Id="rId58" Type="http://schemas.openxmlformats.org/officeDocument/2006/relationships/customXml" Target="../ink/ink193.xml"/><Relationship Id="rId123" Type="http://schemas.openxmlformats.org/officeDocument/2006/relationships/image" Target="../media/image229.png"/><Relationship Id="rId330" Type="http://schemas.openxmlformats.org/officeDocument/2006/relationships/image" Target="../media/image329.png"/><Relationship Id="rId165" Type="http://schemas.openxmlformats.org/officeDocument/2006/relationships/customXml" Target="../ink/ink246.xml"/><Relationship Id="rId372" Type="http://schemas.openxmlformats.org/officeDocument/2006/relationships/customXml" Target="../ink/ink358.xml"/><Relationship Id="rId232" Type="http://schemas.openxmlformats.org/officeDocument/2006/relationships/image" Target="../media/image284.png"/><Relationship Id="rId274" Type="http://schemas.openxmlformats.org/officeDocument/2006/relationships/customXml" Target="../ink/ink304.xml"/><Relationship Id="rId27" Type="http://schemas.openxmlformats.org/officeDocument/2006/relationships/image" Target="../media/image181.png"/><Relationship Id="rId69" Type="http://schemas.openxmlformats.org/officeDocument/2006/relationships/image" Target="../media/image202.png"/><Relationship Id="rId134" Type="http://schemas.openxmlformats.org/officeDocument/2006/relationships/customXml" Target="../ink/ink231.xml"/><Relationship Id="rId80" Type="http://schemas.openxmlformats.org/officeDocument/2006/relationships/customXml" Target="../ink/ink204.xml"/><Relationship Id="rId155" Type="http://schemas.openxmlformats.org/officeDocument/2006/relationships/customXml" Target="../ink/ink241.xml"/><Relationship Id="rId176" Type="http://schemas.openxmlformats.org/officeDocument/2006/relationships/image" Target="../media/image256.png"/><Relationship Id="rId197" Type="http://schemas.openxmlformats.org/officeDocument/2006/relationships/customXml" Target="../ink/ink262.xml"/><Relationship Id="rId341" Type="http://schemas.openxmlformats.org/officeDocument/2006/relationships/customXml" Target="../ink/ink338.xml"/><Relationship Id="rId362" Type="http://schemas.openxmlformats.org/officeDocument/2006/relationships/customXml" Target="../ink/ink353.xml"/><Relationship Id="rId383" Type="http://schemas.openxmlformats.org/officeDocument/2006/relationships/image" Target="../media/image351.png"/><Relationship Id="rId201" Type="http://schemas.openxmlformats.org/officeDocument/2006/relationships/customXml" Target="../ink/ink264.xml"/><Relationship Id="rId222" Type="http://schemas.openxmlformats.org/officeDocument/2006/relationships/image" Target="../media/image279.png"/><Relationship Id="rId243" Type="http://schemas.openxmlformats.org/officeDocument/2006/relationships/customXml" Target="../ink/ink285.xml"/><Relationship Id="rId264" Type="http://schemas.openxmlformats.org/officeDocument/2006/relationships/image" Target="../media/image300.png"/><Relationship Id="rId285" Type="http://schemas.openxmlformats.org/officeDocument/2006/relationships/customXml" Target="../ink/ink310.xml"/><Relationship Id="rId17" Type="http://schemas.openxmlformats.org/officeDocument/2006/relationships/image" Target="../media/image176.png"/><Relationship Id="rId38" Type="http://schemas.openxmlformats.org/officeDocument/2006/relationships/customXml" Target="../ink/ink183.xml"/><Relationship Id="rId59" Type="http://schemas.openxmlformats.org/officeDocument/2006/relationships/image" Target="../media/image197.png"/><Relationship Id="rId103" Type="http://schemas.openxmlformats.org/officeDocument/2006/relationships/image" Target="../media/image219.png"/><Relationship Id="rId124" Type="http://schemas.openxmlformats.org/officeDocument/2006/relationships/customXml" Target="../ink/ink226.xml"/><Relationship Id="rId310" Type="http://schemas.openxmlformats.org/officeDocument/2006/relationships/image" Target="../media/image319.png"/><Relationship Id="rId70" Type="http://schemas.openxmlformats.org/officeDocument/2006/relationships/customXml" Target="../ink/ink199.xml"/><Relationship Id="rId91" Type="http://schemas.openxmlformats.org/officeDocument/2006/relationships/image" Target="../media/image213.png"/><Relationship Id="rId145" Type="http://schemas.openxmlformats.org/officeDocument/2006/relationships/customXml" Target="../ink/ink236.xml"/><Relationship Id="rId166" Type="http://schemas.openxmlformats.org/officeDocument/2006/relationships/image" Target="../media/image251.png"/><Relationship Id="rId187" Type="http://schemas.openxmlformats.org/officeDocument/2006/relationships/customXml" Target="../ink/ink257.xml"/><Relationship Id="rId331" Type="http://schemas.openxmlformats.org/officeDocument/2006/relationships/customXml" Target="../ink/ink333.xml"/><Relationship Id="rId352" Type="http://schemas.openxmlformats.org/officeDocument/2006/relationships/customXml" Target="../ink/ink348.xml"/><Relationship Id="rId373" Type="http://schemas.openxmlformats.org/officeDocument/2006/relationships/image" Target="../media/image346.png"/><Relationship Id="rId394" Type="http://schemas.openxmlformats.org/officeDocument/2006/relationships/customXml" Target="../ink/ink373.xml"/><Relationship Id="rId408" Type="http://schemas.openxmlformats.org/officeDocument/2006/relationships/image" Target="../media/image359.png"/><Relationship Id="rId1" Type="http://schemas.openxmlformats.org/officeDocument/2006/relationships/slideLayout" Target="../slideLayouts/slideLayout10.xml"/><Relationship Id="rId212" Type="http://schemas.openxmlformats.org/officeDocument/2006/relationships/image" Target="../media/image274.png"/><Relationship Id="rId233" Type="http://schemas.openxmlformats.org/officeDocument/2006/relationships/customXml" Target="../ink/ink280.xml"/><Relationship Id="rId254" Type="http://schemas.openxmlformats.org/officeDocument/2006/relationships/image" Target="../media/image295.png"/><Relationship Id="rId28" Type="http://schemas.openxmlformats.org/officeDocument/2006/relationships/customXml" Target="../ink/ink178.xml"/><Relationship Id="rId49" Type="http://schemas.openxmlformats.org/officeDocument/2006/relationships/image" Target="../media/image192.png"/><Relationship Id="rId114" Type="http://schemas.openxmlformats.org/officeDocument/2006/relationships/customXml" Target="../ink/ink221.xml"/><Relationship Id="rId275" Type="http://schemas.openxmlformats.org/officeDocument/2006/relationships/customXml" Target="../ink/ink305.xml"/><Relationship Id="rId296" Type="http://schemas.openxmlformats.org/officeDocument/2006/relationships/image" Target="../media/image312.png"/><Relationship Id="rId300" Type="http://schemas.openxmlformats.org/officeDocument/2006/relationships/image" Target="../media/image314.png"/><Relationship Id="rId60" Type="http://schemas.openxmlformats.org/officeDocument/2006/relationships/customXml" Target="../ink/ink194.xml"/><Relationship Id="rId81" Type="http://schemas.openxmlformats.org/officeDocument/2006/relationships/image" Target="../media/image208.png"/><Relationship Id="rId135" Type="http://schemas.openxmlformats.org/officeDocument/2006/relationships/image" Target="../media/image235.png"/><Relationship Id="rId156" Type="http://schemas.openxmlformats.org/officeDocument/2006/relationships/image" Target="../media/image246.png"/><Relationship Id="rId177" Type="http://schemas.openxmlformats.org/officeDocument/2006/relationships/customXml" Target="../ink/ink252.xml"/><Relationship Id="rId198" Type="http://schemas.openxmlformats.org/officeDocument/2006/relationships/image" Target="../media/image267.png"/><Relationship Id="rId321" Type="http://schemas.openxmlformats.org/officeDocument/2006/relationships/customXml" Target="../ink/ink328.xml"/><Relationship Id="rId342" Type="http://schemas.openxmlformats.org/officeDocument/2006/relationships/customXml" Target="../ink/ink339.xml"/><Relationship Id="rId363" Type="http://schemas.openxmlformats.org/officeDocument/2006/relationships/image" Target="../media/image341.png"/><Relationship Id="rId384" Type="http://schemas.openxmlformats.org/officeDocument/2006/relationships/customXml" Target="../ink/ink364.xml"/><Relationship Id="rId202" Type="http://schemas.openxmlformats.org/officeDocument/2006/relationships/image" Target="../media/image269.png"/><Relationship Id="rId223" Type="http://schemas.openxmlformats.org/officeDocument/2006/relationships/customXml" Target="../ink/ink275.xml"/><Relationship Id="rId244" Type="http://schemas.openxmlformats.org/officeDocument/2006/relationships/image" Target="../media/image290.png"/><Relationship Id="rId18" Type="http://schemas.openxmlformats.org/officeDocument/2006/relationships/customXml" Target="../ink/ink173.xml"/><Relationship Id="rId39" Type="http://schemas.openxmlformats.org/officeDocument/2006/relationships/image" Target="../media/image187.png"/><Relationship Id="rId265" Type="http://schemas.openxmlformats.org/officeDocument/2006/relationships/customXml" Target="../ink/ink296.xml"/><Relationship Id="rId286" Type="http://schemas.openxmlformats.org/officeDocument/2006/relationships/image" Target="../media/image307.png"/><Relationship Id="rId50" Type="http://schemas.openxmlformats.org/officeDocument/2006/relationships/customXml" Target="../ink/ink189.xml"/><Relationship Id="rId104" Type="http://schemas.openxmlformats.org/officeDocument/2006/relationships/customXml" Target="../ink/ink216.xml"/><Relationship Id="rId125" Type="http://schemas.openxmlformats.org/officeDocument/2006/relationships/image" Target="../media/image230.png"/><Relationship Id="rId146" Type="http://schemas.openxmlformats.org/officeDocument/2006/relationships/image" Target="../media/image241.png"/><Relationship Id="rId167" Type="http://schemas.openxmlformats.org/officeDocument/2006/relationships/customXml" Target="../ink/ink247.xml"/><Relationship Id="rId188" Type="http://schemas.openxmlformats.org/officeDocument/2006/relationships/image" Target="../media/image262.png"/><Relationship Id="rId311" Type="http://schemas.openxmlformats.org/officeDocument/2006/relationships/customXml" Target="../ink/ink323.xml"/><Relationship Id="rId332" Type="http://schemas.openxmlformats.org/officeDocument/2006/relationships/image" Target="../media/image330.png"/><Relationship Id="rId353" Type="http://schemas.openxmlformats.org/officeDocument/2006/relationships/image" Target="../media/image336.png"/><Relationship Id="rId374" Type="http://schemas.openxmlformats.org/officeDocument/2006/relationships/customXml" Target="../ink/ink359.xml"/><Relationship Id="rId395" Type="http://schemas.openxmlformats.org/officeDocument/2006/relationships/customXml" Target="../ink/ink374.xml"/><Relationship Id="rId409" Type="http://schemas.openxmlformats.org/officeDocument/2006/relationships/customXml" Target="../ink/ink381.xml"/><Relationship Id="rId71" Type="http://schemas.openxmlformats.org/officeDocument/2006/relationships/image" Target="../media/image203.png"/><Relationship Id="rId92" Type="http://schemas.openxmlformats.org/officeDocument/2006/relationships/customXml" Target="../ink/ink210.xml"/><Relationship Id="rId213" Type="http://schemas.openxmlformats.org/officeDocument/2006/relationships/customXml" Target="../ink/ink270.xml"/><Relationship Id="rId234" Type="http://schemas.openxmlformats.org/officeDocument/2006/relationships/image" Target="../media/image285.png"/><Relationship Id="rId2" Type="http://schemas.openxmlformats.org/officeDocument/2006/relationships/image" Target="../media/image34.png"/><Relationship Id="rId29" Type="http://schemas.openxmlformats.org/officeDocument/2006/relationships/image" Target="../media/image182.png"/><Relationship Id="rId255" Type="http://schemas.openxmlformats.org/officeDocument/2006/relationships/customXml" Target="../ink/ink291.xml"/><Relationship Id="rId276" Type="http://schemas.openxmlformats.org/officeDocument/2006/relationships/image" Target="../media/image302.png"/><Relationship Id="rId297" Type="http://schemas.openxmlformats.org/officeDocument/2006/relationships/customXml" Target="../ink/ink316.xml"/><Relationship Id="rId40" Type="http://schemas.openxmlformats.org/officeDocument/2006/relationships/customXml" Target="../ink/ink184.xml"/><Relationship Id="rId115" Type="http://schemas.openxmlformats.org/officeDocument/2006/relationships/image" Target="../media/image225.png"/><Relationship Id="rId136" Type="http://schemas.openxmlformats.org/officeDocument/2006/relationships/customXml" Target="../ink/ink232.xml"/><Relationship Id="rId157" Type="http://schemas.openxmlformats.org/officeDocument/2006/relationships/customXml" Target="../ink/ink242.xml"/><Relationship Id="rId178" Type="http://schemas.openxmlformats.org/officeDocument/2006/relationships/image" Target="../media/image257.png"/><Relationship Id="rId301" Type="http://schemas.openxmlformats.org/officeDocument/2006/relationships/customXml" Target="../ink/ink318.xml"/><Relationship Id="rId322" Type="http://schemas.openxmlformats.org/officeDocument/2006/relationships/image" Target="../media/image325.png"/><Relationship Id="rId343" Type="http://schemas.openxmlformats.org/officeDocument/2006/relationships/customXml" Target="../ink/ink340.xml"/><Relationship Id="rId364" Type="http://schemas.openxmlformats.org/officeDocument/2006/relationships/customXml" Target="../ink/ink354.xml"/><Relationship Id="rId61" Type="http://schemas.openxmlformats.org/officeDocument/2006/relationships/image" Target="../media/image198.png"/><Relationship Id="rId82" Type="http://schemas.openxmlformats.org/officeDocument/2006/relationships/customXml" Target="../ink/ink205.xml"/><Relationship Id="rId199" Type="http://schemas.openxmlformats.org/officeDocument/2006/relationships/customXml" Target="../ink/ink263.xml"/><Relationship Id="rId203" Type="http://schemas.openxmlformats.org/officeDocument/2006/relationships/customXml" Target="../ink/ink265.xml"/><Relationship Id="rId385" Type="http://schemas.openxmlformats.org/officeDocument/2006/relationships/image" Target="../media/image352.png"/><Relationship Id="rId19" Type="http://schemas.openxmlformats.org/officeDocument/2006/relationships/image" Target="../media/image177.png"/><Relationship Id="rId224" Type="http://schemas.openxmlformats.org/officeDocument/2006/relationships/image" Target="../media/image280.png"/><Relationship Id="rId245" Type="http://schemas.openxmlformats.org/officeDocument/2006/relationships/customXml" Target="../ink/ink286.xml"/><Relationship Id="rId266" Type="http://schemas.openxmlformats.org/officeDocument/2006/relationships/customXml" Target="../ink/ink297.xml"/><Relationship Id="rId287" Type="http://schemas.openxmlformats.org/officeDocument/2006/relationships/customXml" Target="../ink/ink311.xml"/><Relationship Id="rId410" Type="http://schemas.openxmlformats.org/officeDocument/2006/relationships/image" Target="../media/image360.png"/><Relationship Id="rId30" Type="http://schemas.openxmlformats.org/officeDocument/2006/relationships/customXml" Target="../ink/ink179.xml"/><Relationship Id="rId105" Type="http://schemas.openxmlformats.org/officeDocument/2006/relationships/image" Target="../media/image220.png"/><Relationship Id="rId126" Type="http://schemas.openxmlformats.org/officeDocument/2006/relationships/customXml" Target="../ink/ink227.xml"/><Relationship Id="rId147" Type="http://schemas.openxmlformats.org/officeDocument/2006/relationships/customXml" Target="../ink/ink237.xml"/><Relationship Id="rId168" Type="http://schemas.openxmlformats.org/officeDocument/2006/relationships/image" Target="../media/image252.png"/><Relationship Id="rId312" Type="http://schemas.openxmlformats.org/officeDocument/2006/relationships/image" Target="../media/image320.png"/><Relationship Id="rId333" Type="http://schemas.openxmlformats.org/officeDocument/2006/relationships/customXml" Target="../ink/ink334.xml"/><Relationship Id="rId354" Type="http://schemas.openxmlformats.org/officeDocument/2006/relationships/customXml" Target="../ink/ink349.xml"/><Relationship Id="rId51" Type="http://schemas.openxmlformats.org/officeDocument/2006/relationships/image" Target="../media/image193.png"/><Relationship Id="rId72" Type="http://schemas.openxmlformats.org/officeDocument/2006/relationships/customXml" Target="../ink/ink200.xml"/><Relationship Id="rId93" Type="http://schemas.openxmlformats.org/officeDocument/2006/relationships/image" Target="../media/image214.png"/><Relationship Id="rId189" Type="http://schemas.openxmlformats.org/officeDocument/2006/relationships/customXml" Target="../ink/ink258.xml"/><Relationship Id="rId375" Type="http://schemas.openxmlformats.org/officeDocument/2006/relationships/image" Target="../media/image347.png"/><Relationship Id="rId396" Type="http://schemas.openxmlformats.org/officeDocument/2006/relationships/image" Target="../media/image353.png"/><Relationship Id="rId3" Type="http://schemas.openxmlformats.org/officeDocument/2006/relationships/image" Target="../media/image3.png"/><Relationship Id="rId214" Type="http://schemas.openxmlformats.org/officeDocument/2006/relationships/image" Target="../media/image275.png"/><Relationship Id="rId235" Type="http://schemas.openxmlformats.org/officeDocument/2006/relationships/customXml" Target="../ink/ink281.xml"/><Relationship Id="rId256" Type="http://schemas.openxmlformats.org/officeDocument/2006/relationships/image" Target="../media/image296.png"/><Relationship Id="rId277" Type="http://schemas.openxmlformats.org/officeDocument/2006/relationships/customXml" Target="../ink/ink306.xml"/><Relationship Id="rId298" Type="http://schemas.openxmlformats.org/officeDocument/2006/relationships/image" Target="../media/image313.png"/><Relationship Id="rId400" Type="http://schemas.openxmlformats.org/officeDocument/2006/relationships/image" Target="../media/image355.png"/><Relationship Id="rId116" Type="http://schemas.openxmlformats.org/officeDocument/2006/relationships/customXml" Target="../ink/ink222.xml"/><Relationship Id="rId137" Type="http://schemas.openxmlformats.org/officeDocument/2006/relationships/image" Target="../media/image236.png"/><Relationship Id="rId158" Type="http://schemas.openxmlformats.org/officeDocument/2006/relationships/image" Target="../media/image247.png"/><Relationship Id="rId302" Type="http://schemas.openxmlformats.org/officeDocument/2006/relationships/image" Target="../media/image315.png"/><Relationship Id="rId323" Type="http://schemas.openxmlformats.org/officeDocument/2006/relationships/customXml" Target="../ink/ink329.xml"/><Relationship Id="rId344" Type="http://schemas.openxmlformats.org/officeDocument/2006/relationships/customXml" Target="../ink/ink341.xml"/><Relationship Id="rId20" Type="http://schemas.openxmlformats.org/officeDocument/2006/relationships/customXml" Target="../ink/ink174.xml"/><Relationship Id="rId41" Type="http://schemas.openxmlformats.org/officeDocument/2006/relationships/image" Target="../media/image188.png"/><Relationship Id="rId62" Type="http://schemas.openxmlformats.org/officeDocument/2006/relationships/customXml" Target="../ink/ink195.xml"/><Relationship Id="rId83" Type="http://schemas.openxmlformats.org/officeDocument/2006/relationships/image" Target="../media/image209.png"/><Relationship Id="rId179" Type="http://schemas.openxmlformats.org/officeDocument/2006/relationships/customXml" Target="../ink/ink253.xml"/><Relationship Id="rId365" Type="http://schemas.openxmlformats.org/officeDocument/2006/relationships/image" Target="../media/image342.png"/><Relationship Id="rId386" Type="http://schemas.openxmlformats.org/officeDocument/2006/relationships/customXml" Target="../ink/ink365.xml"/><Relationship Id="rId190" Type="http://schemas.openxmlformats.org/officeDocument/2006/relationships/image" Target="../media/image263.png"/><Relationship Id="rId204" Type="http://schemas.openxmlformats.org/officeDocument/2006/relationships/image" Target="../media/image270.png"/><Relationship Id="rId225" Type="http://schemas.openxmlformats.org/officeDocument/2006/relationships/customXml" Target="../ink/ink276.xml"/><Relationship Id="rId246" Type="http://schemas.openxmlformats.org/officeDocument/2006/relationships/image" Target="../media/image291.png"/><Relationship Id="rId267" Type="http://schemas.openxmlformats.org/officeDocument/2006/relationships/customXml" Target="../ink/ink298.xml"/><Relationship Id="rId288" Type="http://schemas.openxmlformats.org/officeDocument/2006/relationships/image" Target="../media/image308.png"/><Relationship Id="rId411" Type="http://schemas.openxmlformats.org/officeDocument/2006/relationships/customXml" Target="../ink/ink382.xml"/><Relationship Id="rId106" Type="http://schemas.openxmlformats.org/officeDocument/2006/relationships/customXml" Target="../ink/ink217.xml"/><Relationship Id="rId127" Type="http://schemas.openxmlformats.org/officeDocument/2006/relationships/image" Target="../media/image231.png"/><Relationship Id="rId313" Type="http://schemas.openxmlformats.org/officeDocument/2006/relationships/customXml" Target="../ink/ink324.xml"/><Relationship Id="rId10" Type="http://schemas.openxmlformats.org/officeDocument/2006/relationships/customXml" Target="../ink/ink169.xml"/><Relationship Id="rId31" Type="http://schemas.openxmlformats.org/officeDocument/2006/relationships/image" Target="../media/image183.png"/><Relationship Id="rId52" Type="http://schemas.openxmlformats.org/officeDocument/2006/relationships/customXml" Target="../ink/ink190.xml"/><Relationship Id="rId73" Type="http://schemas.openxmlformats.org/officeDocument/2006/relationships/image" Target="../media/image204.png"/><Relationship Id="rId94" Type="http://schemas.openxmlformats.org/officeDocument/2006/relationships/customXml" Target="../ink/ink211.xml"/><Relationship Id="rId148" Type="http://schemas.openxmlformats.org/officeDocument/2006/relationships/image" Target="../media/image242.png"/><Relationship Id="rId169" Type="http://schemas.openxmlformats.org/officeDocument/2006/relationships/customXml" Target="../ink/ink248.xml"/><Relationship Id="rId334" Type="http://schemas.openxmlformats.org/officeDocument/2006/relationships/image" Target="../media/image331.png"/><Relationship Id="rId355" Type="http://schemas.openxmlformats.org/officeDocument/2006/relationships/image" Target="../media/image337.png"/><Relationship Id="rId376" Type="http://schemas.openxmlformats.org/officeDocument/2006/relationships/customXml" Target="../ink/ink360.xml"/><Relationship Id="rId397" Type="http://schemas.openxmlformats.org/officeDocument/2006/relationships/customXml" Target="../ink/ink375.xml"/><Relationship Id="rId4" Type="http://schemas.openxmlformats.org/officeDocument/2006/relationships/customXml" Target="../ink/ink166.xml"/><Relationship Id="rId180" Type="http://schemas.openxmlformats.org/officeDocument/2006/relationships/image" Target="../media/image258.png"/><Relationship Id="rId215" Type="http://schemas.openxmlformats.org/officeDocument/2006/relationships/customXml" Target="../ink/ink271.xml"/><Relationship Id="rId236" Type="http://schemas.openxmlformats.org/officeDocument/2006/relationships/image" Target="../media/image286.png"/><Relationship Id="rId257" Type="http://schemas.openxmlformats.org/officeDocument/2006/relationships/customXml" Target="../ink/ink292.xml"/><Relationship Id="rId278" Type="http://schemas.openxmlformats.org/officeDocument/2006/relationships/image" Target="../media/image303.png"/><Relationship Id="rId401" Type="http://schemas.openxmlformats.org/officeDocument/2006/relationships/customXml" Target="../ink/ink377.xml"/><Relationship Id="rId303" Type="http://schemas.openxmlformats.org/officeDocument/2006/relationships/customXml" Target="../ink/ink319.xml"/><Relationship Id="rId42" Type="http://schemas.openxmlformats.org/officeDocument/2006/relationships/customXml" Target="../ink/ink185.xml"/><Relationship Id="rId84" Type="http://schemas.openxmlformats.org/officeDocument/2006/relationships/customXml" Target="../ink/ink206.xml"/><Relationship Id="rId138" Type="http://schemas.openxmlformats.org/officeDocument/2006/relationships/customXml" Target="../ink/ink233.xml"/><Relationship Id="rId345" Type="http://schemas.openxmlformats.org/officeDocument/2006/relationships/customXml" Target="../ink/ink342.xml"/><Relationship Id="rId387" Type="http://schemas.openxmlformats.org/officeDocument/2006/relationships/customXml" Target="../ink/ink366.xml"/><Relationship Id="rId191" Type="http://schemas.openxmlformats.org/officeDocument/2006/relationships/customXml" Target="../ink/ink259.xml"/><Relationship Id="rId205" Type="http://schemas.openxmlformats.org/officeDocument/2006/relationships/customXml" Target="../ink/ink266.xml"/><Relationship Id="rId247" Type="http://schemas.openxmlformats.org/officeDocument/2006/relationships/customXml" Target="../ink/ink287.xml"/><Relationship Id="rId412" Type="http://schemas.openxmlformats.org/officeDocument/2006/relationships/image" Target="../media/image361.png"/><Relationship Id="rId107" Type="http://schemas.openxmlformats.org/officeDocument/2006/relationships/image" Target="../media/image221.png"/><Relationship Id="rId289" Type="http://schemas.openxmlformats.org/officeDocument/2006/relationships/customXml" Target="../ink/ink312.xml"/><Relationship Id="rId11" Type="http://schemas.openxmlformats.org/officeDocument/2006/relationships/image" Target="../media/image173.png"/><Relationship Id="rId53" Type="http://schemas.openxmlformats.org/officeDocument/2006/relationships/image" Target="../media/image194.png"/><Relationship Id="rId149" Type="http://schemas.openxmlformats.org/officeDocument/2006/relationships/customXml" Target="../ink/ink238.xml"/><Relationship Id="rId314" Type="http://schemas.openxmlformats.org/officeDocument/2006/relationships/image" Target="../media/image321.png"/><Relationship Id="rId356" Type="http://schemas.openxmlformats.org/officeDocument/2006/relationships/customXml" Target="../ink/ink350.xml"/><Relationship Id="rId398" Type="http://schemas.openxmlformats.org/officeDocument/2006/relationships/image" Target="../media/image354.png"/><Relationship Id="rId95" Type="http://schemas.openxmlformats.org/officeDocument/2006/relationships/image" Target="../media/image215.png"/><Relationship Id="rId160" Type="http://schemas.openxmlformats.org/officeDocument/2006/relationships/image" Target="../media/image248.png"/><Relationship Id="rId216" Type="http://schemas.openxmlformats.org/officeDocument/2006/relationships/image" Target="../media/image276.png"/><Relationship Id="rId258" Type="http://schemas.openxmlformats.org/officeDocument/2006/relationships/image" Target="../media/image297.png"/><Relationship Id="rId22" Type="http://schemas.openxmlformats.org/officeDocument/2006/relationships/customXml" Target="../ink/ink175.xml"/><Relationship Id="rId64" Type="http://schemas.openxmlformats.org/officeDocument/2006/relationships/customXml" Target="../ink/ink196.xml"/><Relationship Id="rId118" Type="http://schemas.openxmlformats.org/officeDocument/2006/relationships/customXml" Target="../ink/ink223.xml"/><Relationship Id="rId325" Type="http://schemas.openxmlformats.org/officeDocument/2006/relationships/customXml" Target="../ink/ink330.xml"/><Relationship Id="rId367" Type="http://schemas.openxmlformats.org/officeDocument/2006/relationships/image" Target="../media/image343.png"/><Relationship Id="rId171" Type="http://schemas.openxmlformats.org/officeDocument/2006/relationships/customXml" Target="../ink/ink249.xml"/><Relationship Id="rId227" Type="http://schemas.openxmlformats.org/officeDocument/2006/relationships/customXml" Target="../ink/ink277.xml"/><Relationship Id="rId269" Type="http://schemas.openxmlformats.org/officeDocument/2006/relationships/customXml" Target="../ink/ink299.xml"/><Relationship Id="rId33" Type="http://schemas.openxmlformats.org/officeDocument/2006/relationships/image" Target="../media/image184.png"/><Relationship Id="rId129" Type="http://schemas.openxmlformats.org/officeDocument/2006/relationships/image" Target="../media/image232.png"/><Relationship Id="rId280" Type="http://schemas.openxmlformats.org/officeDocument/2006/relationships/image" Target="../media/image304.png"/><Relationship Id="rId336" Type="http://schemas.openxmlformats.org/officeDocument/2006/relationships/image" Target="../media/image332.png"/><Relationship Id="rId75" Type="http://schemas.openxmlformats.org/officeDocument/2006/relationships/image" Target="../media/image205.png"/><Relationship Id="rId140" Type="http://schemas.openxmlformats.org/officeDocument/2006/relationships/customXml" Target="../ink/ink234.xml"/><Relationship Id="rId182" Type="http://schemas.openxmlformats.org/officeDocument/2006/relationships/image" Target="../media/image259.png"/><Relationship Id="rId378" Type="http://schemas.openxmlformats.org/officeDocument/2006/relationships/customXml" Target="../ink/ink361.xml"/><Relationship Id="rId403" Type="http://schemas.openxmlformats.org/officeDocument/2006/relationships/customXml" Target="../ink/ink378.xml"/><Relationship Id="rId6" Type="http://schemas.openxmlformats.org/officeDocument/2006/relationships/customXml" Target="../ink/ink167.xml"/><Relationship Id="rId238" Type="http://schemas.openxmlformats.org/officeDocument/2006/relationships/image" Target="../media/image287.png"/><Relationship Id="rId291" Type="http://schemas.openxmlformats.org/officeDocument/2006/relationships/customXml" Target="../ink/ink313.xml"/><Relationship Id="rId305" Type="http://schemas.openxmlformats.org/officeDocument/2006/relationships/customXml" Target="../ink/ink320.xml"/><Relationship Id="rId347" Type="http://schemas.openxmlformats.org/officeDocument/2006/relationships/customXml" Target="../ink/ink344.xml"/><Relationship Id="rId44" Type="http://schemas.openxmlformats.org/officeDocument/2006/relationships/customXml" Target="../ink/ink186.xml"/><Relationship Id="rId86" Type="http://schemas.openxmlformats.org/officeDocument/2006/relationships/customXml" Target="../ink/ink207.xml"/><Relationship Id="rId151" Type="http://schemas.openxmlformats.org/officeDocument/2006/relationships/customXml" Target="../ink/ink239.xml"/><Relationship Id="rId389" Type="http://schemas.openxmlformats.org/officeDocument/2006/relationships/customXml" Target="../ink/ink368.xml"/><Relationship Id="rId193" Type="http://schemas.openxmlformats.org/officeDocument/2006/relationships/customXml" Target="../ink/ink260.xml"/><Relationship Id="rId207" Type="http://schemas.openxmlformats.org/officeDocument/2006/relationships/customXml" Target="../ink/ink267.xml"/><Relationship Id="rId249" Type="http://schemas.openxmlformats.org/officeDocument/2006/relationships/customXml" Target="../ink/ink288.xml"/><Relationship Id="rId414" Type="http://schemas.openxmlformats.org/officeDocument/2006/relationships/image" Target="../media/image362.png"/><Relationship Id="rId13" Type="http://schemas.openxmlformats.org/officeDocument/2006/relationships/image" Target="../media/image174.png"/><Relationship Id="rId109" Type="http://schemas.openxmlformats.org/officeDocument/2006/relationships/image" Target="../media/image222.png"/><Relationship Id="rId260" Type="http://schemas.openxmlformats.org/officeDocument/2006/relationships/image" Target="../media/image298.png"/><Relationship Id="rId316" Type="http://schemas.openxmlformats.org/officeDocument/2006/relationships/image" Target="../media/image322.png"/><Relationship Id="rId55" Type="http://schemas.openxmlformats.org/officeDocument/2006/relationships/image" Target="../media/image195.png"/><Relationship Id="rId97" Type="http://schemas.openxmlformats.org/officeDocument/2006/relationships/image" Target="../media/image216.png"/><Relationship Id="rId120" Type="http://schemas.openxmlformats.org/officeDocument/2006/relationships/customXml" Target="../ink/ink224.xml"/><Relationship Id="rId358" Type="http://schemas.openxmlformats.org/officeDocument/2006/relationships/customXml" Target="../ink/ink351.xml"/><Relationship Id="rId162" Type="http://schemas.openxmlformats.org/officeDocument/2006/relationships/image" Target="../media/image249.png"/><Relationship Id="rId218" Type="http://schemas.openxmlformats.org/officeDocument/2006/relationships/image" Target="../media/image277.png"/><Relationship Id="rId271" Type="http://schemas.openxmlformats.org/officeDocument/2006/relationships/customXml" Target="../ink/ink301.xml"/><Relationship Id="rId24" Type="http://schemas.openxmlformats.org/officeDocument/2006/relationships/customXml" Target="../ink/ink176.xml"/><Relationship Id="rId66" Type="http://schemas.openxmlformats.org/officeDocument/2006/relationships/customXml" Target="../ink/ink197.xml"/><Relationship Id="rId131" Type="http://schemas.openxmlformats.org/officeDocument/2006/relationships/image" Target="../media/image233.png"/><Relationship Id="rId327" Type="http://schemas.openxmlformats.org/officeDocument/2006/relationships/customXml" Target="../ink/ink331.xml"/><Relationship Id="rId369" Type="http://schemas.openxmlformats.org/officeDocument/2006/relationships/image" Target="../media/image344.png"/><Relationship Id="rId173" Type="http://schemas.openxmlformats.org/officeDocument/2006/relationships/customXml" Target="../ink/ink250.xml"/><Relationship Id="rId229" Type="http://schemas.openxmlformats.org/officeDocument/2006/relationships/customXml" Target="../ink/ink278.xml"/><Relationship Id="rId380" Type="http://schemas.openxmlformats.org/officeDocument/2006/relationships/customXml" Target="../ink/ink362.xml"/><Relationship Id="rId240" Type="http://schemas.openxmlformats.org/officeDocument/2006/relationships/image" Target="../media/image288.png"/><Relationship Id="rId35" Type="http://schemas.openxmlformats.org/officeDocument/2006/relationships/image" Target="../media/image185.png"/><Relationship Id="rId77" Type="http://schemas.openxmlformats.org/officeDocument/2006/relationships/image" Target="../media/image206.png"/><Relationship Id="rId100" Type="http://schemas.openxmlformats.org/officeDocument/2006/relationships/customXml" Target="../ink/ink214.xml"/><Relationship Id="rId282" Type="http://schemas.openxmlformats.org/officeDocument/2006/relationships/image" Target="../media/image305.png"/><Relationship Id="rId338" Type="http://schemas.openxmlformats.org/officeDocument/2006/relationships/image" Target="../media/image333.png"/><Relationship Id="rId8" Type="http://schemas.openxmlformats.org/officeDocument/2006/relationships/customXml" Target="../ink/ink168.xml"/><Relationship Id="rId142" Type="http://schemas.openxmlformats.org/officeDocument/2006/relationships/image" Target="../media/image35.png"/><Relationship Id="rId184" Type="http://schemas.openxmlformats.org/officeDocument/2006/relationships/image" Target="../media/image260.png"/><Relationship Id="rId391" Type="http://schemas.openxmlformats.org/officeDocument/2006/relationships/customXml" Target="../ink/ink370.xml"/><Relationship Id="rId405" Type="http://schemas.openxmlformats.org/officeDocument/2006/relationships/customXml" Target="../ink/ink379.xml"/><Relationship Id="rId251" Type="http://schemas.openxmlformats.org/officeDocument/2006/relationships/customXml" Target="../ink/ink289.xml"/><Relationship Id="rId46" Type="http://schemas.openxmlformats.org/officeDocument/2006/relationships/customXml" Target="../ink/ink187.xml"/><Relationship Id="rId293" Type="http://schemas.openxmlformats.org/officeDocument/2006/relationships/customXml" Target="../ink/ink314.xml"/><Relationship Id="rId307" Type="http://schemas.openxmlformats.org/officeDocument/2006/relationships/customXml" Target="../ink/ink321.xml"/><Relationship Id="rId349" Type="http://schemas.openxmlformats.org/officeDocument/2006/relationships/customXml" Target="../ink/ink346.xml"/><Relationship Id="rId88" Type="http://schemas.openxmlformats.org/officeDocument/2006/relationships/customXml" Target="../ink/ink208.xml"/><Relationship Id="rId111" Type="http://schemas.openxmlformats.org/officeDocument/2006/relationships/image" Target="../media/image223.png"/><Relationship Id="rId153" Type="http://schemas.openxmlformats.org/officeDocument/2006/relationships/customXml" Target="../ink/ink240.xml"/><Relationship Id="rId195" Type="http://schemas.openxmlformats.org/officeDocument/2006/relationships/customXml" Target="../ink/ink261.xml"/><Relationship Id="rId209" Type="http://schemas.openxmlformats.org/officeDocument/2006/relationships/customXml" Target="../ink/ink268.xml"/><Relationship Id="rId360" Type="http://schemas.openxmlformats.org/officeDocument/2006/relationships/customXml" Target="../ink/ink352.xml"/><Relationship Id="rId416" Type="http://schemas.openxmlformats.org/officeDocument/2006/relationships/image" Target="../media/image363.png"/><Relationship Id="rId220" Type="http://schemas.openxmlformats.org/officeDocument/2006/relationships/image" Target="../media/image278.png"/><Relationship Id="rId15" Type="http://schemas.openxmlformats.org/officeDocument/2006/relationships/image" Target="../media/image175.png"/><Relationship Id="rId57" Type="http://schemas.openxmlformats.org/officeDocument/2006/relationships/image" Target="../media/image196.png"/><Relationship Id="rId262" Type="http://schemas.openxmlformats.org/officeDocument/2006/relationships/image" Target="../media/image299.png"/><Relationship Id="rId318" Type="http://schemas.openxmlformats.org/officeDocument/2006/relationships/image" Target="../media/image323.png"/><Relationship Id="rId99" Type="http://schemas.openxmlformats.org/officeDocument/2006/relationships/image" Target="../media/image217.png"/><Relationship Id="rId122" Type="http://schemas.openxmlformats.org/officeDocument/2006/relationships/customXml" Target="../ink/ink225.xml"/><Relationship Id="rId164" Type="http://schemas.openxmlformats.org/officeDocument/2006/relationships/image" Target="../media/image250.png"/><Relationship Id="rId371" Type="http://schemas.openxmlformats.org/officeDocument/2006/relationships/image" Target="../media/image345.png"/><Relationship Id="rId26" Type="http://schemas.openxmlformats.org/officeDocument/2006/relationships/customXml" Target="../ink/ink177.xml"/><Relationship Id="rId231" Type="http://schemas.openxmlformats.org/officeDocument/2006/relationships/customXml" Target="../ink/ink279.xml"/><Relationship Id="rId273" Type="http://schemas.openxmlformats.org/officeDocument/2006/relationships/customXml" Target="../ink/ink303.xml"/><Relationship Id="rId329" Type="http://schemas.openxmlformats.org/officeDocument/2006/relationships/customXml" Target="../ink/ink332.xml"/><Relationship Id="rId68" Type="http://schemas.openxmlformats.org/officeDocument/2006/relationships/customXml" Target="../ink/ink198.xml"/><Relationship Id="rId133" Type="http://schemas.openxmlformats.org/officeDocument/2006/relationships/image" Target="../media/image234.png"/><Relationship Id="rId175" Type="http://schemas.openxmlformats.org/officeDocument/2006/relationships/customXml" Target="../ink/ink251.xml"/><Relationship Id="rId340" Type="http://schemas.openxmlformats.org/officeDocument/2006/relationships/image" Target="../media/image334.png"/><Relationship Id="rId200" Type="http://schemas.openxmlformats.org/officeDocument/2006/relationships/image" Target="../media/image268.png"/><Relationship Id="rId382" Type="http://schemas.openxmlformats.org/officeDocument/2006/relationships/customXml" Target="../ink/ink363.xml"/><Relationship Id="rId242" Type="http://schemas.openxmlformats.org/officeDocument/2006/relationships/image" Target="../media/image289.png"/><Relationship Id="rId284" Type="http://schemas.openxmlformats.org/officeDocument/2006/relationships/image" Target="../media/image306.png"/><Relationship Id="rId37" Type="http://schemas.openxmlformats.org/officeDocument/2006/relationships/image" Target="../media/image186.png"/><Relationship Id="rId79" Type="http://schemas.openxmlformats.org/officeDocument/2006/relationships/image" Target="../media/image207.png"/><Relationship Id="rId102" Type="http://schemas.openxmlformats.org/officeDocument/2006/relationships/customXml" Target="../ink/ink215.xml"/><Relationship Id="rId144" Type="http://schemas.openxmlformats.org/officeDocument/2006/relationships/image" Target="../media/image240.png"/><Relationship Id="rId90" Type="http://schemas.openxmlformats.org/officeDocument/2006/relationships/customXml" Target="../ink/ink209.xml"/><Relationship Id="rId186" Type="http://schemas.openxmlformats.org/officeDocument/2006/relationships/image" Target="../media/image261.png"/><Relationship Id="rId351" Type="http://schemas.openxmlformats.org/officeDocument/2006/relationships/image" Target="../media/image335.png"/><Relationship Id="rId393" Type="http://schemas.openxmlformats.org/officeDocument/2006/relationships/customXml" Target="../ink/ink372.xml"/><Relationship Id="rId407" Type="http://schemas.openxmlformats.org/officeDocument/2006/relationships/customXml" Target="../ink/ink380.xml"/><Relationship Id="rId211" Type="http://schemas.openxmlformats.org/officeDocument/2006/relationships/customXml" Target="../ink/ink269.xml"/><Relationship Id="rId253" Type="http://schemas.openxmlformats.org/officeDocument/2006/relationships/customXml" Target="../ink/ink290.xml"/><Relationship Id="rId295" Type="http://schemas.openxmlformats.org/officeDocument/2006/relationships/customXml" Target="../ink/ink315.xml"/><Relationship Id="rId309" Type="http://schemas.openxmlformats.org/officeDocument/2006/relationships/customXml" Target="../ink/ink322.xml"/><Relationship Id="rId48" Type="http://schemas.openxmlformats.org/officeDocument/2006/relationships/customXml" Target="../ink/ink188.xml"/><Relationship Id="rId113" Type="http://schemas.openxmlformats.org/officeDocument/2006/relationships/image" Target="../media/image224.png"/><Relationship Id="rId320" Type="http://schemas.openxmlformats.org/officeDocument/2006/relationships/image" Target="../media/image3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vert="horz" lIns="91440" tIns="45720" rIns="91440" bIns="45720" rtlCol="0" anchor="t">
            <a:normAutofit/>
          </a:bodyPr>
          <a:lstStyle/>
          <a:p>
            <a:endParaRPr lang="en-US"/>
          </a:p>
          <a:p>
            <a:endParaRPr lang="en-US"/>
          </a:p>
          <a:p>
            <a:endParaRPr lang="en-US" dirty="0"/>
          </a:p>
          <a:p>
            <a:endParaRPr lang="en-US" dirty="0"/>
          </a:p>
          <a:p>
            <a:r>
              <a:rPr lang="en-US"/>
              <a:t>Fall 2020 Week 6</a:t>
            </a:r>
            <a:endParaRPr lang="en-US">
              <a:cs typeface="Arial"/>
            </a:endParaRP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2 at 9.06.48 PM.png"/>
          <p:cNvPicPr>
            <a:picLocks noChangeAspect="1"/>
          </p:cNvPicPr>
          <p:nvPr/>
        </p:nvPicPr>
        <p:blipFill rotWithShape="1">
          <a:blip r:embed="rId2">
            <a:extLst>
              <a:ext uri="{28A0092B-C50C-407E-A947-70E740481C1C}">
                <a14:useLocalDpi xmlns:a14="http://schemas.microsoft.com/office/drawing/2010/main" val="0"/>
              </a:ext>
            </a:extLst>
          </a:blip>
          <a:srcRect t="2808" b="637"/>
          <a:stretch/>
        </p:blipFill>
        <p:spPr>
          <a:xfrm>
            <a:off x="250843" y="392035"/>
            <a:ext cx="5832092" cy="4751465"/>
          </a:xfrm>
          <a:prstGeom prst="rect">
            <a:avLst/>
          </a:prstGeom>
        </p:spPr>
      </p:pic>
      <p:sp>
        <p:nvSpPr>
          <p:cNvPr id="3" name="TextBox 2"/>
          <p:cNvSpPr txBox="1"/>
          <p:nvPr/>
        </p:nvSpPr>
        <p:spPr>
          <a:xfrm>
            <a:off x="6082935" y="435825"/>
            <a:ext cx="2307303" cy="369332"/>
          </a:xfrm>
          <a:prstGeom prst="rect">
            <a:avLst/>
          </a:prstGeom>
          <a:noFill/>
        </p:spPr>
        <p:txBody>
          <a:bodyPr wrap="square" rtlCol="0">
            <a:spAutoFit/>
          </a:bodyPr>
          <a:lstStyle/>
          <a:p>
            <a:r>
              <a:rPr lang="en-US">
                <a:solidFill>
                  <a:srgbClr val="4128D2"/>
                </a:solidFill>
              </a:rPr>
              <a:t>Role of each state</a:t>
            </a:r>
          </a:p>
        </p:txBody>
      </p:sp>
    </p:spTree>
    <p:extLst>
      <p:ext uri="{BB962C8B-B14F-4D97-AF65-F5344CB8AC3E}">
        <p14:creationId xmlns:p14="http://schemas.microsoft.com/office/powerpoint/2010/main" val="232748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b="1" dirty="0">
                <a:solidFill>
                  <a:srgbClr val="0070C0"/>
                </a:solidFill>
              </a:rPr>
              <a:t>Implementation-level definition</a:t>
            </a:r>
            <a:r>
              <a:rPr lang="en-US" dirty="0">
                <a:solidFill>
                  <a:srgbClr val="0070C0"/>
                </a:solidFill>
              </a:rPr>
              <a:t>: </a:t>
            </a:r>
            <a:r>
              <a:rPr lang="en-US" dirty="0"/>
              <a:t>English prose to describe the Turing machine head movements relative to the contents of the tape.</a:t>
            </a:r>
          </a:p>
          <a:p>
            <a:r>
              <a:rPr lang="en-US" dirty="0">
                <a:solidFill>
                  <a:srgbClr val="9437FF"/>
                </a:solidFill>
              </a:rPr>
              <a:t>0,1</a:t>
            </a:r>
            <a:r>
              <a:rPr lang="en-US" dirty="0">
                <a:solidFill>
                  <a:srgbClr val="9437FF"/>
                </a:solidFill>
                <a:sym typeface="Wingdings" pitchFamily="2" charset="2"/>
              </a:rPr>
              <a:t>R </a:t>
            </a:r>
            <a:r>
              <a:rPr lang="en-US" dirty="0">
                <a:sym typeface="Wingdings" pitchFamily="2" charset="2"/>
              </a:rPr>
              <a:t>is the abbreviation for </a:t>
            </a:r>
            <a:r>
              <a:rPr lang="en-US" dirty="0">
                <a:solidFill>
                  <a:srgbClr val="0432FF"/>
                </a:solidFill>
                <a:sym typeface="Wingdings" pitchFamily="2" charset="2"/>
              </a:rPr>
              <a:t>00,R </a:t>
            </a:r>
            <a:r>
              <a:rPr lang="en-US" dirty="0">
                <a:sym typeface="Wingdings" pitchFamily="2" charset="2"/>
              </a:rPr>
              <a:t>and </a:t>
            </a:r>
            <a:r>
              <a:rPr lang="en-US" dirty="0">
                <a:solidFill>
                  <a:srgbClr val="0432FF"/>
                </a:solidFill>
                <a:sym typeface="Wingdings" pitchFamily="2" charset="2"/>
              </a:rPr>
              <a:t>11,R</a:t>
            </a:r>
          </a:p>
          <a:p>
            <a:r>
              <a:rPr lang="en-US" sz="2200" dirty="0">
                <a:sym typeface="Wingdings" pitchFamily="2" charset="2"/>
              </a:rPr>
              <a:t>For simplicity, </a:t>
            </a:r>
            <a:r>
              <a:rPr lang="en-US" sz="2200" dirty="0">
                <a:highlight>
                  <a:srgbClr val="FFFF00"/>
                </a:highlight>
                <a:sym typeface="Wingdings" pitchFamily="2" charset="2"/>
              </a:rPr>
              <a:t>a</a:t>
            </a:r>
            <a:r>
              <a:rPr lang="en-US" sz="2200" dirty="0">
                <a:highlight>
                  <a:srgbClr val="FFFF00"/>
                </a:highlight>
              </a:rPr>
              <a:t>ll missing transitions</a:t>
            </a:r>
            <a:r>
              <a:rPr lang="en-US" sz="2200" dirty="0"/>
              <a:t> have output (</a:t>
            </a:r>
            <a:r>
              <a:rPr lang="en-US" sz="2200" dirty="0" err="1"/>
              <a:t>q</a:t>
            </a:r>
            <a:r>
              <a:rPr lang="en-US" sz="2200" baseline="-25000" dirty="0" err="1"/>
              <a:t>reject</a:t>
            </a:r>
            <a:r>
              <a:rPr lang="en-US" sz="2200" dirty="0"/>
              <a:t>, _, R)</a:t>
            </a: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67426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pPr marL="0" indent="0">
              <a:buNone/>
            </a:pPr>
            <a:r>
              <a:rPr lang="en-US" sz="1800" i="1" dirty="0"/>
              <a:t>Remember:</a:t>
            </a:r>
          </a:p>
          <a:p>
            <a:r>
              <a:rPr lang="en-US"/>
              <a:t>Difference between </a:t>
            </a:r>
            <a:r>
              <a:rPr lang="en-US">
                <a:solidFill>
                  <a:srgbClr val="7A81FF"/>
                </a:solidFill>
              </a:rPr>
              <a:t>finite automata</a:t>
            </a:r>
            <a:r>
              <a:rPr lang="en-US"/>
              <a:t> and </a:t>
            </a:r>
            <a:r>
              <a:rPr lang="en-US">
                <a:solidFill>
                  <a:srgbClr val="011893"/>
                </a:solidFill>
              </a:rPr>
              <a:t>Turing machines</a:t>
            </a:r>
            <a:r>
              <a:rPr lang="en-US"/>
              <a:t>.</a:t>
            </a:r>
          </a:p>
        </p:txBody>
      </p:sp>
      <p:pic>
        <p:nvPicPr>
          <p:cNvPr id="5" name="Picture 4" descr="A picture containing bird, knife, table&#10;&#10;Description automatically generated">
            <a:extLst>
              <a:ext uri="{FF2B5EF4-FFF2-40B4-BE49-F238E27FC236}">
                <a16:creationId xmlns:a16="http://schemas.microsoft.com/office/drawing/2014/main" id="{0544C4E2-950D-EE45-A26C-80096A71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96" y="2140161"/>
            <a:ext cx="7695396" cy="1502314"/>
          </a:xfrm>
          <a:prstGeom prst="rect">
            <a:avLst/>
          </a:prstGeom>
        </p:spPr>
      </p:pic>
      <p:sp>
        <p:nvSpPr>
          <p:cNvPr id="3" name="TextBox 2">
            <a:extLst>
              <a:ext uri="{FF2B5EF4-FFF2-40B4-BE49-F238E27FC236}">
                <a16:creationId xmlns:a16="http://schemas.microsoft.com/office/drawing/2014/main" id="{D0092CF6-2EE9-7949-9986-C92B0BEB6706}"/>
              </a:ext>
            </a:extLst>
          </p:cNvPr>
          <p:cNvSpPr txBox="1"/>
          <p:nvPr/>
        </p:nvSpPr>
        <p:spPr>
          <a:xfrm>
            <a:off x="6586330" y="4499114"/>
            <a:ext cx="2249334" cy="369332"/>
          </a:xfrm>
          <a:prstGeom prst="rect">
            <a:avLst/>
          </a:prstGeom>
          <a:noFill/>
        </p:spPr>
        <p:txBody>
          <a:bodyPr wrap="none" rtlCol="0">
            <a:spAutoFit/>
          </a:bodyPr>
          <a:lstStyle/>
          <a:p>
            <a:r>
              <a:rPr lang="en-US" dirty="0" err="1"/>
              <a:t>Sipser</a:t>
            </a:r>
            <a:r>
              <a:rPr lang="en-US" dirty="0"/>
              <a:t> 3.1, pg. 166 </a:t>
            </a:r>
          </a:p>
        </p:txBody>
      </p:sp>
      <p:sp>
        <p:nvSpPr>
          <p:cNvPr id="6" name="Title 1">
            <a:extLst>
              <a:ext uri="{FF2B5EF4-FFF2-40B4-BE49-F238E27FC236}">
                <a16:creationId xmlns:a16="http://schemas.microsoft.com/office/drawing/2014/main" id="{537EC3B0-D140-F547-A948-6E0F98C2B375}"/>
              </a:ext>
            </a:extLst>
          </p:cNvPr>
          <p:cNvSpPr txBox="1">
            <a:spLocks/>
          </p:cNvSpPr>
          <p:nvPr/>
        </p:nvSpPr>
        <p:spPr>
          <a:xfrm>
            <a:off x="457200" y="401987"/>
            <a:ext cx="8229600" cy="7429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000" dirty="0">
                <a:ea typeface="+mj-lt"/>
                <a:cs typeface="+mj-lt"/>
                <a:hlinkClick r:id="rId3"/>
              </a:rPr>
              <a:t>073.CSE105.TuringMachineIntroRecap.mp4</a:t>
            </a:r>
            <a:endParaRPr lang="en-US" sz="3000" dirty="0">
              <a:ea typeface="+mj-lt"/>
              <a:cs typeface="+mj-lt"/>
            </a:endParaRPr>
          </a:p>
        </p:txBody>
      </p:sp>
    </p:spTree>
    <p:extLst>
      <p:ext uri="{BB962C8B-B14F-4D97-AF65-F5344CB8AC3E}">
        <p14:creationId xmlns:p14="http://schemas.microsoft.com/office/powerpoint/2010/main" val="253494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Turing machine computation</a:t>
            </a:r>
          </a:p>
        </p:txBody>
      </p:sp>
      <p:sp>
        <p:nvSpPr>
          <p:cNvPr id="3" name="Content Placeholder 2"/>
          <p:cNvSpPr>
            <a:spLocks noGrp="1"/>
          </p:cNvSpPr>
          <p:nvPr>
            <p:ph idx="1"/>
          </p:nvPr>
        </p:nvSpPr>
        <p:spPr>
          <a:xfrm>
            <a:off x="457200" y="1200150"/>
            <a:ext cx="8416360" cy="3657600"/>
          </a:xfrm>
        </p:spPr>
        <p:txBody>
          <a:bodyPr>
            <a:normAutofit fontScale="92500" lnSpcReduction="10000"/>
          </a:bodyPr>
          <a:lstStyle/>
          <a:p>
            <a:r>
              <a:rPr lang="en-US" sz="1800">
                <a:solidFill>
                  <a:srgbClr val="4128D2"/>
                </a:solidFill>
              </a:rPr>
              <a:t>Read/write head</a:t>
            </a:r>
            <a:r>
              <a:rPr lang="en-US" sz="1800"/>
              <a:t> starts at leftmost position on tape</a:t>
            </a:r>
          </a:p>
          <a:p>
            <a:r>
              <a:rPr lang="en-US" sz="1800">
                <a:solidFill>
                  <a:srgbClr val="4128D2"/>
                </a:solidFill>
              </a:rPr>
              <a:t>Input string </a:t>
            </a:r>
            <a:r>
              <a:rPr lang="en-US" sz="1800"/>
              <a:t>written on leftmost squares of tape, rest is blank</a:t>
            </a:r>
          </a:p>
          <a:p>
            <a:r>
              <a:rPr lang="en-US" sz="1800">
                <a:solidFill>
                  <a:srgbClr val="4128D2"/>
                </a:solidFill>
              </a:rPr>
              <a:t>Computation</a:t>
            </a:r>
            <a:r>
              <a:rPr lang="en-US" sz="1800"/>
              <a:t> proceeds according to </a:t>
            </a:r>
            <a:r>
              <a:rPr lang="en-US" sz="1800" b="1"/>
              <a:t>transition function</a:t>
            </a:r>
            <a:r>
              <a:rPr lang="en-US" sz="1800"/>
              <a:t>:</a:t>
            </a:r>
          </a:p>
          <a:p>
            <a:pPr lvl="1"/>
            <a:r>
              <a:rPr lang="en-US" sz="1800"/>
              <a:t>Given current state of machine, and current tape symbol being read, the machine </a:t>
            </a:r>
          </a:p>
          <a:p>
            <a:pPr lvl="2"/>
            <a:r>
              <a:rPr lang="en-US"/>
              <a:t>transitions to next state</a:t>
            </a:r>
          </a:p>
          <a:p>
            <a:pPr lvl="2"/>
            <a:r>
              <a:rPr lang="en-US"/>
              <a:t>writes symbol to current position of the tape head (overwriting existing symbol)</a:t>
            </a:r>
          </a:p>
          <a:p>
            <a:pPr lvl="2"/>
            <a:r>
              <a:rPr lang="en-US"/>
              <a:t>moves the tape head L or R (if possible)</a:t>
            </a:r>
          </a:p>
          <a:p>
            <a:r>
              <a:rPr lang="en-US" sz="1800">
                <a:solidFill>
                  <a:srgbClr val="4128D2"/>
                </a:solidFill>
              </a:rPr>
              <a:t>Computation ends </a:t>
            </a:r>
            <a:r>
              <a:rPr lang="en-US" sz="1800" b="1"/>
              <a:t>if and when </a:t>
            </a:r>
            <a:r>
              <a:rPr lang="en-US" sz="1800"/>
              <a:t>machine enters either the </a:t>
            </a:r>
            <a:r>
              <a:rPr lang="en-US" sz="1800" b="1"/>
              <a:t>accept</a:t>
            </a:r>
            <a:r>
              <a:rPr lang="en-US" sz="1800"/>
              <a:t> or the </a:t>
            </a:r>
            <a:r>
              <a:rPr lang="en-US" sz="1800" b="1"/>
              <a:t>reject </a:t>
            </a:r>
            <a:r>
              <a:rPr lang="en-US" sz="1800"/>
              <a:t>state.</a:t>
            </a:r>
          </a:p>
          <a:p>
            <a:pPr marL="0" indent="0">
              <a:buNone/>
            </a:pPr>
            <a:endParaRPr lang="en-US" sz="1800"/>
          </a:p>
          <a:p>
            <a:pPr marL="0" indent="0" algn="ctr">
              <a:buNone/>
            </a:pPr>
            <a:r>
              <a:rPr lang="en-US" sz="1800"/>
              <a:t>L(M) = { w | computation of M on w halts after entering the </a:t>
            </a:r>
            <a:r>
              <a:rPr lang="en-US" sz="1800" b="1"/>
              <a:t>accept </a:t>
            </a:r>
            <a:r>
              <a:rPr lang="en-US" sz="1800"/>
              <a:t>state} </a:t>
            </a:r>
          </a:p>
          <a:p>
            <a:pPr marL="0" indent="0" algn="ctr">
              <a:buNone/>
            </a:pPr>
            <a:r>
              <a:rPr lang="en-US" sz="1800"/>
              <a:t>= { w | w is accepted by 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463" y="994032"/>
            <a:ext cx="2531537" cy="711201"/>
          </a:xfrm>
          <a:prstGeom prst="rect">
            <a:avLst/>
          </a:prstGeom>
        </p:spPr>
      </p:pic>
    </p:spTree>
    <p:extLst>
      <p:ext uri="{BB962C8B-B14F-4D97-AF65-F5344CB8AC3E}">
        <p14:creationId xmlns:p14="http://schemas.microsoft.com/office/powerpoint/2010/main" val="3392115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D7D9A73-0F3B-B04B-AC5C-E5080C48C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427" y="279124"/>
            <a:ext cx="8674992" cy="4610928"/>
          </a:xfrm>
        </p:spPr>
      </p:pic>
    </p:spTree>
    <p:extLst>
      <p:ext uri="{BB962C8B-B14F-4D97-AF65-F5344CB8AC3E}">
        <p14:creationId xmlns:p14="http://schemas.microsoft.com/office/powerpoint/2010/main" val="4073576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(073)</a:t>
            </a:r>
          </a:p>
        </p:txBody>
      </p:sp>
      <p:sp>
        <p:nvSpPr>
          <p:cNvPr id="7" name="Content Placeholder 6">
            <a:extLst>
              <a:ext uri="{FF2B5EF4-FFF2-40B4-BE49-F238E27FC236}">
                <a16:creationId xmlns:a16="http://schemas.microsoft.com/office/drawing/2014/main" id="{46A75648-D1E4-294E-BEB9-001103244BB4}"/>
              </a:ext>
            </a:extLst>
          </p:cNvPr>
          <p:cNvSpPr>
            <a:spLocks noGrp="1"/>
          </p:cNvSpPr>
          <p:nvPr>
            <p:ph idx="1"/>
          </p:nvPr>
        </p:nvSpPr>
        <p:spPr/>
        <p:txBody>
          <a:bodyPr vert="horz" lIns="91440" tIns="45720" rIns="91440" bIns="45720" rtlCol="0" anchor="t">
            <a:normAutofit/>
          </a:bodyPr>
          <a:lstStyle/>
          <a:p>
            <a:r>
              <a:rPr lang="en-US" dirty="0"/>
              <a:t>A</a:t>
            </a:r>
            <a:r>
              <a:rPr lang="en-US" dirty="0">
                <a:solidFill>
                  <a:srgbClr val="011893"/>
                </a:solidFill>
              </a:rPr>
              <a:t> Turing machine </a:t>
            </a:r>
            <a:r>
              <a:rPr lang="en-US" dirty="0"/>
              <a:t>computation </a:t>
            </a:r>
            <a:r>
              <a:rPr lang="en-US" dirty="0">
                <a:solidFill>
                  <a:srgbClr val="0432FF"/>
                </a:solidFill>
              </a:rPr>
              <a:t>ends</a:t>
            </a:r>
            <a:r>
              <a:rPr lang="en-US" dirty="0"/>
              <a:t> </a:t>
            </a:r>
            <a:r>
              <a:rPr lang="en-US" b="1" dirty="0"/>
              <a:t>if and when </a:t>
            </a:r>
            <a:r>
              <a:rPr lang="en-US" dirty="0"/>
              <a:t>the machine enters either the </a:t>
            </a:r>
            <a:r>
              <a:rPr lang="en-US" b="1" dirty="0">
                <a:highlight>
                  <a:srgbClr val="FFFF00"/>
                </a:highlight>
              </a:rPr>
              <a:t>accept</a:t>
            </a:r>
            <a:r>
              <a:rPr lang="en-US" dirty="0"/>
              <a:t> or the </a:t>
            </a:r>
            <a:r>
              <a:rPr lang="en-US" b="1" dirty="0">
                <a:highlight>
                  <a:srgbClr val="FFFF00"/>
                </a:highlight>
              </a:rPr>
              <a:t>reject</a:t>
            </a:r>
            <a:r>
              <a:rPr lang="en-US" b="1" dirty="0"/>
              <a:t> </a:t>
            </a:r>
            <a:r>
              <a:rPr lang="en-US" dirty="0"/>
              <a:t>state (does not need to wait until all inputs symbols are read).</a:t>
            </a:r>
            <a:endParaRPr lang="en-US" dirty="0">
              <a:cs typeface="Arial"/>
            </a:endParaRPr>
          </a:p>
          <a:p>
            <a:pPr marL="0" indent="0">
              <a:buNone/>
            </a:pPr>
            <a:endParaRPr lang="en-US" dirty="0"/>
          </a:p>
          <a:p>
            <a:pPr algn="ctr"/>
            <a:r>
              <a:rPr lang="en-US" dirty="0"/>
              <a:t>L(</a:t>
            </a:r>
            <a:r>
              <a:rPr lang="en-US" dirty="0">
                <a:solidFill>
                  <a:srgbClr val="17198A"/>
                </a:solidFill>
              </a:rPr>
              <a:t>M</a:t>
            </a:r>
            <a:r>
              <a:rPr lang="en-US" dirty="0"/>
              <a:t>) = { </a:t>
            </a:r>
            <a:r>
              <a:rPr lang="en-US" dirty="0">
                <a:solidFill>
                  <a:srgbClr val="C00000"/>
                </a:solidFill>
              </a:rPr>
              <a:t>w</a:t>
            </a:r>
            <a:r>
              <a:rPr lang="en-US" dirty="0"/>
              <a:t> | computation of </a:t>
            </a:r>
            <a:r>
              <a:rPr lang="en-US" dirty="0">
                <a:solidFill>
                  <a:srgbClr val="17198A"/>
                </a:solidFill>
              </a:rPr>
              <a:t>M</a:t>
            </a:r>
            <a:r>
              <a:rPr lang="en-US" dirty="0"/>
              <a:t> on </a:t>
            </a:r>
            <a:r>
              <a:rPr lang="en-US" dirty="0">
                <a:solidFill>
                  <a:srgbClr val="C00000"/>
                </a:solidFill>
              </a:rPr>
              <a:t>w</a:t>
            </a:r>
            <a:r>
              <a:rPr lang="en-US" dirty="0"/>
              <a:t> halts after entering the </a:t>
            </a:r>
            <a:r>
              <a:rPr lang="en-US" b="1" dirty="0">
                <a:highlight>
                  <a:srgbClr val="FFFF00"/>
                </a:highlight>
              </a:rPr>
              <a:t>accept</a:t>
            </a:r>
            <a:r>
              <a:rPr lang="en-US" b="1" dirty="0"/>
              <a:t> </a:t>
            </a:r>
            <a:r>
              <a:rPr lang="en-US" dirty="0"/>
              <a:t>state} </a:t>
            </a:r>
          </a:p>
          <a:p>
            <a:pPr marL="0" indent="0">
              <a:buNone/>
            </a:pPr>
            <a:r>
              <a:rPr lang="en-US" dirty="0"/>
              <a:t>           = { </a:t>
            </a:r>
            <a:r>
              <a:rPr lang="en-US" dirty="0">
                <a:solidFill>
                  <a:srgbClr val="C00000"/>
                </a:solidFill>
              </a:rPr>
              <a:t>w</a:t>
            </a:r>
            <a:r>
              <a:rPr lang="en-US" dirty="0"/>
              <a:t> | </a:t>
            </a:r>
            <a:r>
              <a:rPr lang="en-US" dirty="0">
                <a:solidFill>
                  <a:srgbClr val="C00000"/>
                </a:solidFill>
              </a:rPr>
              <a:t>w</a:t>
            </a:r>
            <a:r>
              <a:rPr lang="en-US" dirty="0"/>
              <a:t> is accepted by </a:t>
            </a:r>
            <a:r>
              <a:rPr lang="en-US" dirty="0">
                <a:solidFill>
                  <a:srgbClr val="17198A"/>
                </a:solidFill>
              </a:rPr>
              <a:t>M</a:t>
            </a:r>
            <a:r>
              <a:rPr lang="en-US" dirty="0"/>
              <a:t>}</a:t>
            </a:r>
          </a:p>
          <a:p>
            <a:endParaRPr lang="en-US" dirty="0"/>
          </a:p>
        </p:txBody>
      </p:sp>
    </p:spTree>
    <p:extLst>
      <p:ext uri="{BB962C8B-B14F-4D97-AF65-F5344CB8AC3E}">
        <p14:creationId xmlns:p14="http://schemas.microsoft.com/office/powerpoint/2010/main" val="111059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3000" dirty="0">
                <a:ea typeface="+mj-lt"/>
                <a:cs typeface="+mj-lt"/>
                <a:hlinkClick r:id="rId2"/>
              </a:rPr>
              <a:t>074.CSE105.TMAcceptRejectLoop.mp4</a:t>
            </a:r>
            <a:endParaRPr lang="en-US" dirty="0">
              <a:ea typeface="+mj-lt"/>
              <a:cs typeface="+mj-lt"/>
            </a:endParaRPr>
          </a:p>
        </p:txBody>
      </p:sp>
      <p:sp>
        <p:nvSpPr>
          <p:cNvPr id="3" name="TextBox 2">
            <a:extLst>
              <a:ext uri="{FF2B5EF4-FFF2-40B4-BE49-F238E27FC236}">
                <a16:creationId xmlns:a16="http://schemas.microsoft.com/office/drawing/2014/main" id="{C67AF697-372B-4644-9C1D-1423CAE062AD}"/>
              </a:ext>
            </a:extLst>
          </p:cNvPr>
          <p:cNvSpPr txBox="1"/>
          <p:nvPr/>
        </p:nvSpPr>
        <p:spPr>
          <a:xfrm>
            <a:off x="457200" y="1143000"/>
            <a:ext cx="8441635" cy="1384995"/>
          </a:xfrm>
          <a:prstGeom prst="rect">
            <a:avLst/>
          </a:prstGeom>
          <a:noFill/>
        </p:spPr>
        <p:txBody>
          <a:bodyPr wrap="square" rtlCol="0" anchor="t">
            <a:spAutoFit/>
          </a:bodyPr>
          <a:lstStyle/>
          <a:p>
            <a:r>
              <a:rPr lang="en-US" i="1" dirty="0"/>
              <a:t>Remember:</a:t>
            </a:r>
          </a:p>
          <a:p>
            <a:endParaRPr lang="en-US" i="1" dirty="0"/>
          </a:p>
          <a:p>
            <a:r>
              <a:rPr lang="en-US" sz="2400" dirty="0"/>
              <a:t>The computation of </a:t>
            </a:r>
            <a:r>
              <a:rPr lang="en-US" sz="2400" i="1" dirty="0">
                <a:solidFill>
                  <a:srgbClr val="941651"/>
                </a:solidFill>
              </a:rPr>
              <a:t>M</a:t>
            </a:r>
            <a:r>
              <a:rPr lang="en-US" sz="2400" dirty="0"/>
              <a:t> on </a:t>
            </a:r>
            <a:r>
              <a:rPr lang="en-US" sz="2400" i="1" dirty="0">
                <a:solidFill>
                  <a:srgbClr val="E1922D"/>
                </a:solidFill>
              </a:rPr>
              <a:t>w</a:t>
            </a:r>
            <a:r>
              <a:rPr lang="en-US" sz="2400" dirty="0"/>
              <a:t> </a:t>
            </a:r>
            <a:r>
              <a:rPr lang="en-US" sz="2400" b="1" dirty="0"/>
              <a:t>halting </a:t>
            </a:r>
            <a:r>
              <a:rPr lang="en-US" sz="2400" dirty="0"/>
              <a:t>and</a:t>
            </a:r>
            <a:r>
              <a:rPr lang="en-US" sz="2400" b="1" dirty="0"/>
              <a:t> rejecting </a:t>
            </a:r>
            <a:r>
              <a:rPr lang="en-US" sz="2400" dirty="0"/>
              <a:t>means that the computation enters the reject state. </a:t>
            </a:r>
            <a:endParaRPr lang="en-US" sz="2400" dirty="0">
              <a:cs typeface="Arial"/>
            </a:endParaRPr>
          </a:p>
        </p:txBody>
      </p:sp>
    </p:spTree>
    <p:extLst>
      <p:ext uri="{BB962C8B-B14F-4D97-AF65-F5344CB8AC3E}">
        <p14:creationId xmlns:p14="http://schemas.microsoft.com/office/powerpoint/2010/main" val="90160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of a TM		</a:t>
            </a:r>
            <a:r>
              <a:rPr lang="en-US" sz="1600" i="1" err="1">
                <a:solidFill>
                  <a:schemeClr val="accent6"/>
                </a:solidFill>
              </a:rPr>
              <a:t>Sipser</a:t>
            </a:r>
            <a:r>
              <a:rPr lang="en-US" sz="1600" i="1">
                <a:solidFill>
                  <a:schemeClr val="accent6"/>
                </a:solidFill>
              </a:rPr>
              <a:t> p. 170</a:t>
            </a:r>
          </a:p>
        </p:txBody>
      </p:sp>
      <p:sp>
        <p:nvSpPr>
          <p:cNvPr id="3" name="Content Placeholder 2"/>
          <p:cNvSpPr>
            <a:spLocks noGrp="1"/>
          </p:cNvSpPr>
          <p:nvPr>
            <p:ph idx="1"/>
          </p:nvPr>
        </p:nvSpPr>
        <p:spPr/>
        <p:txBody>
          <a:bodyPr>
            <a:normAutofit fontScale="92500" lnSpcReduction="20000"/>
          </a:bodyPr>
          <a:lstStyle/>
          <a:p>
            <a:pPr marL="0" indent="0" algn="ctr">
              <a:buNone/>
            </a:pPr>
            <a:r>
              <a:rPr lang="en-US" b="1">
                <a:solidFill>
                  <a:schemeClr val="tx2"/>
                </a:solidFill>
              </a:rPr>
              <a:t>L(M) = { w | M accepts w}</a:t>
            </a:r>
          </a:p>
          <a:p>
            <a:pPr marL="0" indent="0" algn="ctr">
              <a:buNone/>
            </a:pPr>
            <a:endParaRPr lang="en-US" b="1">
              <a:solidFill>
                <a:schemeClr val="tx2"/>
              </a:solidFill>
            </a:endParaRPr>
          </a:p>
          <a:p>
            <a:pPr marL="0" indent="0">
              <a:buNone/>
            </a:pPr>
            <a:r>
              <a:rPr lang="en-US"/>
              <a:t>Which of the following is </a:t>
            </a:r>
            <a:r>
              <a:rPr lang="en-US" dirty="0">
                <a:highlight>
                  <a:srgbClr val="FFFF00"/>
                </a:highlight>
              </a:rPr>
              <a:t>not always true</a:t>
            </a:r>
            <a:r>
              <a:rPr lang="en-US"/>
              <a:t>?</a:t>
            </a:r>
          </a:p>
          <a:p>
            <a:pPr marL="457200" indent="-457200">
              <a:buAutoNum type="alphaUcPeriod"/>
            </a:pPr>
            <a:r>
              <a:rPr lang="en-US"/>
              <a:t>If w is in L(M) then the computation of M on w halts and accepts.</a:t>
            </a:r>
          </a:p>
          <a:p>
            <a:pPr marL="457200" indent="-457200">
              <a:buAutoNum type="alphaUcPeriod"/>
            </a:pPr>
            <a:r>
              <a:rPr lang="en-US"/>
              <a:t>If the computation of M on w halts and rejects, then w is not in L(M).</a:t>
            </a:r>
          </a:p>
          <a:p>
            <a:pPr marL="457200" indent="-457200">
              <a:buAutoNum type="alphaUcPeriod"/>
            </a:pPr>
            <a:r>
              <a:rPr lang="en-US"/>
              <a:t>If w is not in L(M) then the computation of M on w halts and rejects.</a:t>
            </a:r>
          </a:p>
          <a:p>
            <a:pPr marL="457200" indent="-457200">
              <a:buAutoNum type="alphaUcPeriod"/>
            </a:pPr>
            <a:r>
              <a:rPr lang="en-US"/>
              <a:t>More than one of the above.</a:t>
            </a:r>
          </a:p>
          <a:p>
            <a:pPr marL="457200" indent="-457200">
              <a:buAutoNum type="alphaUcPeriod"/>
            </a:pPr>
            <a:r>
              <a:rPr lang="en-US"/>
              <a:t>None of the above.</a:t>
            </a:r>
          </a:p>
        </p:txBody>
      </p:sp>
    </p:spTree>
    <p:extLst>
      <p:ext uri="{BB962C8B-B14F-4D97-AF65-F5344CB8AC3E}">
        <p14:creationId xmlns:p14="http://schemas.microsoft.com/office/powerpoint/2010/main" val="541399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2D74EAF3-8F7C-4B0C-8CB6-AABDDC878AFC}"/>
              </a:ext>
            </a:extLst>
          </p:cNvPr>
          <p:cNvPicPr>
            <a:picLocks noChangeAspect="1"/>
          </p:cNvPicPr>
          <p:nvPr/>
        </p:nvPicPr>
        <p:blipFill rotWithShape="1">
          <a:blip r:embed="rId2"/>
          <a:srcRect r="444"/>
          <a:stretch/>
        </p:blipFill>
        <p:spPr>
          <a:xfrm>
            <a:off x="20" y="10"/>
            <a:ext cx="9143980" cy="5143490"/>
          </a:xfrm>
          <a:prstGeom prst="rect">
            <a:avLst/>
          </a:prstGeom>
          <a:noFill/>
        </p:spPr>
      </p:pic>
    </p:spTree>
    <p:extLst>
      <p:ext uri="{BB962C8B-B14F-4D97-AF65-F5344CB8AC3E}">
        <p14:creationId xmlns:p14="http://schemas.microsoft.com/office/powerpoint/2010/main" val="264802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t>For a string </a:t>
            </a:r>
            <a:r>
              <a:rPr lang="en-US" i="1">
                <a:solidFill>
                  <a:srgbClr val="E1922D"/>
                </a:solidFill>
              </a:rPr>
              <a:t>w</a:t>
            </a:r>
            <a:r>
              <a:rPr lang="en-US"/>
              <a:t> to be in the language </a:t>
            </a:r>
            <a:r>
              <a:rPr lang="en-US" b="1" dirty="0"/>
              <a:t>recognized</a:t>
            </a:r>
            <a:r>
              <a:rPr lang="en-US"/>
              <a:t> by a TM </a:t>
            </a:r>
            <a:r>
              <a:rPr lang="en-US" i="1">
                <a:solidFill>
                  <a:srgbClr val="941651"/>
                </a:solidFill>
              </a:rPr>
              <a:t>M</a:t>
            </a:r>
            <a:r>
              <a:rPr lang="en-US"/>
              <a:t>, by definition, </a:t>
            </a:r>
            <a:r>
              <a:rPr lang="en-US" i="1">
                <a:solidFill>
                  <a:srgbClr val="E1922D"/>
                </a:solidFill>
              </a:rPr>
              <a:t>w</a:t>
            </a:r>
            <a:r>
              <a:rPr lang="en-US"/>
              <a:t> is a string such that </a:t>
            </a:r>
            <a:r>
              <a:rPr lang="en-US" i="1">
                <a:solidFill>
                  <a:srgbClr val="941651"/>
                </a:solidFill>
              </a:rPr>
              <a:t>M</a:t>
            </a:r>
            <a:r>
              <a:rPr lang="en-US"/>
              <a:t> accepts it. The computation of </a:t>
            </a:r>
            <a:r>
              <a:rPr lang="en-US" i="1">
                <a:solidFill>
                  <a:srgbClr val="941651"/>
                </a:solidFill>
              </a:rPr>
              <a:t>M</a:t>
            </a:r>
            <a:r>
              <a:rPr lang="en-US"/>
              <a:t> on </a:t>
            </a:r>
            <a:r>
              <a:rPr lang="en-US" i="1">
                <a:solidFill>
                  <a:srgbClr val="E1922D"/>
                </a:solidFill>
              </a:rPr>
              <a:t>w</a:t>
            </a:r>
            <a:r>
              <a:rPr lang="en-US"/>
              <a:t> will </a:t>
            </a:r>
            <a:r>
              <a:rPr lang="en-US" b="1" dirty="0"/>
              <a:t>halt</a:t>
            </a:r>
            <a:r>
              <a:rPr lang="en-US"/>
              <a:t> and </a:t>
            </a:r>
            <a:r>
              <a:rPr lang="en-US" b="1" dirty="0"/>
              <a:t>accept</a:t>
            </a:r>
            <a:r>
              <a:rPr lang="en-US"/>
              <a:t>. </a:t>
            </a:r>
          </a:p>
        </p:txBody>
      </p:sp>
    </p:spTree>
    <p:extLst>
      <p:ext uri="{BB962C8B-B14F-4D97-AF65-F5344CB8AC3E}">
        <p14:creationId xmlns:p14="http://schemas.microsoft.com/office/powerpoint/2010/main" val="293573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9226-130A-415A-807B-73B50578432E}"/>
              </a:ext>
            </a:extLst>
          </p:cNvPr>
          <p:cNvSpPr>
            <a:spLocks noGrp="1"/>
          </p:cNvSpPr>
          <p:nvPr>
            <p:ph type="title"/>
          </p:nvPr>
        </p:nvSpPr>
        <p:spPr>
          <a:xfrm>
            <a:off x="457200" y="384101"/>
            <a:ext cx="8229600" cy="742950"/>
          </a:xfrm>
        </p:spPr>
        <p:txBody>
          <a:bodyPr anchor="ctr">
            <a:normAutofit fontScale="90000"/>
          </a:bodyPr>
          <a:lstStyle/>
          <a:p>
            <a:pPr>
              <a:lnSpc>
                <a:spcPct val="90000"/>
              </a:lnSpc>
            </a:pPr>
            <a:r>
              <a:rPr lang="en-US" sz="2800"/>
              <a:t>Table of Contents – Quickly Jump to a video’s slides </a:t>
            </a:r>
            <a:br>
              <a:rPr lang="en-US" sz="2800"/>
            </a:br>
            <a:endParaRPr lang="en-US" sz="2800">
              <a:solidFill>
                <a:srgbClr val="FF0000"/>
              </a:solidFill>
            </a:endParaRPr>
          </a:p>
        </p:txBody>
      </p:sp>
      <p:graphicFrame>
        <p:nvGraphicFramePr>
          <p:cNvPr id="4" name="Table 5">
            <a:extLst>
              <a:ext uri="{FF2B5EF4-FFF2-40B4-BE49-F238E27FC236}">
                <a16:creationId xmlns:a16="http://schemas.microsoft.com/office/drawing/2014/main" id="{527308AB-2ACB-4CBD-B862-903C2FF3B289}"/>
              </a:ext>
            </a:extLst>
          </p:cNvPr>
          <p:cNvGraphicFramePr>
            <a:graphicFrameLocks noGrp="1"/>
          </p:cNvGraphicFramePr>
          <p:nvPr>
            <p:extLst>
              <p:ext uri="{D42A27DB-BD31-4B8C-83A1-F6EECF244321}">
                <p14:modId xmlns:p14="http://schemas.microsoft.com/office/powerpoint/2010/main" val="3006915474"/>
              </p:ext>
            </p:extLst>
          </p:nvPr>
        </p:nvGraphicFramePr>
        <p:xfrm>
          <a:off x="457200" y="776841"/>
          <a:ext cx="8229600" cy="4107048"/>
        </p:xfrm>
        <a:graphic>
          <a:graphicData uri="http://schemas.openxmlformats.org/drawingml/2006/table">
            <a:tbl>
              <a:tblPr firstRow="1" bandRow="1">
                <a:tableStyleId>{5C22544A-7EE6-4342-B048-85BDC9FD1C3A}</a:tableStyleId>
              </a:tblPr>
              <a:tblGrid>
                <a:gridCol w="2710902">
                  <a:extLst>
                    <a:ext uri="{9D8B030D-6E8A-4147-A177-3AD203B41FA5}">
                      <a16:colId xmlns:a16="http://schemas.microsoft.com/office/drawing/2014/main" val="3406383761"/>
                    </a:ext>
                  </a:extLst>
                </a:gridCol>
                <a:gridCol w="2807796">
                  <a:extLst>
                    <a:ext uri="{9D8B030D-6E8A-4147-A177-3AD203B41FA5}">
                      <a16:colId xmlns:a16="http://schemas.microsoft.com/office/drawing/2014/main" val="2841551128"/>
                    </a:ext>
                  </a:extLst>
                </a:gridCol>
                <a:gridCol w="2710902">
                  <a:extLst>
                    <a:ext uri="{9D8B030D-6E8A-4147-A177-3AD203B41FA5}">
                      <a16:colId xmlns:a16="http://schemas.microsoft.com/office/drawing/2014/main" val="2146015092"/>
                    </a:ext>
                  </a:extLst>
                </a:gridCol>
              </a:tblGrid>
              <a:tr h="373368">
                <a:tc>
                  <a:txBody>
                    <a:bodyPr/>
                    <a:lstStyle/>
                    <a:p>
                      <a:r>
                        <a:rPr lang="en-US" sz="1600" u="sng" dirty="0"/>
                        <a:t>Monday</a:t>
                      </a:r>
                    </a:p>
                  </a:txBody>
                  <a:tcPr marL="118753" marR="118753" marT="59377" marB="59377"/>
                </a:tc>
                <a:tc>
                  <a:txBody>
                    <a:bodyPr/>
                    <a:lstStyle/>
                    <a:p>
                      <a:r>
                        <a:rPr lang="en-US" sz="1600" u="sng" dirty="0"/>
                        <a:t>Wednesday</a:t>
                      </a:r>
                    </a:p>
                  </a:txBody>
                  <a:tcPr marL="118753" marR="118753" marT="59377" marB="59377"/>
                </a:tc>
                <a:tc>
                  <a:txBody>
                    <a:bodyPr/>
                    <a:lstStyle/>
                    <a:p>
                      <a:r>
                        <a:rPr lang="en-US" sz="1600" u="sng" dirty="0"/>
                        <a:t>Friday</a:t>
                      </a:r>
                    </a:p>
                  </a:txBody>
                  <a:tcPr marL="118753" marR="118753" marT="59377" marB="59377"/>
                </a:tc>
                <a:extLst>
                  <a:ext uri="{0D108BD9-81ED-4DB2-BD59-A6C34878D82A}">
                    <a16:rowId xmlns:a16="http://schemas.microsoft.com/office/drawing/2014/main" val="2957045416"/>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2" action="ppaction://hlinksldjump"/>
                        </a:rPr>
                        <a:t>Video 72</a:t>
                      </a:r>
                      <a:endParaRPr lang="en-US" sz="16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3" action="ppaction://hlinksldjump"/>
                        </a:rPr>
                        <a:t>Video 80</a:t>
                      </a:r>
                      <a:endParaRPr lang="en-US" sz="16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4" action="ppaction://hlinksldjump"/>
                        </a:rPr>
                        <a:t>Video 84</a:t>
                      </a:r>
                      <a:endParaRPr lang="en-US" sz="1600" dirty="0">
                        <a:ea typeface="+mn-lt"/>
                        <a:cs typeface="+mn-lt"/>
                      </a:endParaRPr>
                    </a:p>
                  </a:txBody>
                  <a:tcPr marL="118753" marR="118753" marT="59377" marB="59377"/>
                </a:tc>
                <a:extLst>
                  <a:ext uri="{0D108BD9-81ED-4DB2-BD59-A6C34878D82A}">
                    <a16:rowId xmlns:a16="http://schemas.microsoft.com/office/drawing/2014/main" val="2604699915"/>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5" action="ppaction://hlinksldjump"/>
                        </a:rPr>
                        <a:t>Video 73</a:t>
                      </a:r>
                      <a:endParaRPr lang="en-US" sz="16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6" action="ppaction://hlinksldjump"/>
                        </a:rPr>
                        <a:t>Video 81</a:t>
                      </a:r>
                      <a:endParaRPr lang="en-US" sz="16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7" action="ppaction://hlinksldjump"/>
                        </a:rPr>
                        <a:t>Video 85</a:t>
                      </a:r>
                      <a:endParaRPr lang="en-US" sz="1600" dirty="0">
                        <a:ea typeface="+mn-lt"/>
                        <a:cs typeface="+mn-lt"/>
                      </a:endParaRPr>
                    </a:p>
                  </a:txBody>
                  <a:tcPr marL="118753" marR="118753" marT="59377" marB="59377"/>
                </a:tc>
                <a:extLst>
                  <a:ext uri="{0D108BD9-81ED-4DB2-BD59-A6C34878D82A}">
                    <a16:rowId xmlns:a16="http://schemas.microsoft.com/office/drawing/2014/main" val="366655279"/>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8" action="ppaction://hlinksldjump"/>
                        </a:rPr>
                        <a:t>Video 74</a:t>
                      </a:r>
                      <a:endParaRPr lang="en-US" sz="16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9" action="ppaction://hlinksldjump"/>
                        </a:rPr>
                        <a:t>Video 82</a:t>
                      </a:r>
                      <a:endParaRPr lang="en-US" sz="16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0" action="ppaction://hlinksldjump"/>
                        </a:rPr>
                        <a:t>Video 86</a:t>
                      </a:r>
                      <a:endParaRPr lang="en-US" sz="1600" dirty="0">
                        <a:ea typeface="+mn-lt"/>
                        <a:cs typeface="+mn-lt"/>
                      </a:endParaRPr>
                    </a:p>
                  </a:txBody>
                  <a:tcPr marL="118753" marR="118753" marT="59377" marB="59377"/>
                </a:tc>
                <a:extLst>
                  <a:ext uri="{0D108BD9-81ED-4DB2-BD59-A6C34878D82A}">
                    <a16:rowId xmlns:a16="http://schemas.microsoft.com/office/drawing/2014/main" val="3790121821"/>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1" action="ppaction://hlinksldjump"/>
                        </a:rPr>
                        <a:t>Video 75</a:t>
                      </a:r>
                      <a:endParaRPr lang="en-US" sz="16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2" action="ppaction://hlinksldjump"/>
                        </a:rPr>
                        <a:t>Video 83</a:t>
                      </a:r>
                      <a:endParaRPr lang="en-US" sz="1600" dirty="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3" action="ppaction://hlinksldjump"/>
                        </a:rPr>
                        <a:t>Video 87</a:t>
                      </a:r>
                      <a:endParaRPr lang="en-US" sz="1600" dirty="0">
                        <a:cs typeface="Arial"/>
                      </a:endParaRPr>
                    </a:p>
                  </a:txBody>
                  <a:tcPr marL="118753" marR="118753" marT="59377" marB="59377"/>
                </a:tc>
                <a:extLst>
                  <a:ext uri="{0D108BD9-81ED-4DB2-BD59-A6C34878D82A}">
                    <a16:rowId xmlns:a16="http://schemas.microsoft.com/office/drawing/2014/main" val="3288976186"/>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4" action="ppaction://hlinksldjump"/>
                        </a:rPr>
                        <a:t>Video 76</a:t>
                      </a:r>
                      <a:endParaRPr lang="en-US" sz="16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ea typeface="+mn-lt"/>
                          <a:cs typeface="+mn-lt"/>
                          <a:hlinkClick r:id="rId15" action="ppaction://hlinksldjump"/>
                        </a:rPr>
                        <a:t>Examples</a:t>
                      </a:r>
                      <a:endParaRPr lang="en-US" sz="1600" dirty="0">
                        <a:ea typeface="+mn-lt"/>
                        <a:cs typeface="+mn-lt"/>
                      </a:endParaRPr>
                    </a:p>
                  </a:txBody>
                  <a:tcPr marL="118753" marR="118753" marT="59377" marB="59377"/>
                </a:tc>
                <a:tc>
                  <a:txBody>
                    <a:bodyPr/>
                    <a:lstStyle/>
                    <a:p>
                      <a:r>
                        <a:rPr lang="en-US" sz="1600" dirty="0">
                          <a:hlinkClick r:id="rId16" action="ppaction://hlinksldjump"/>
                        </a:rPr>
                        <a:t>Examples</a:t>
                      </a:r>
                      <a:endParaRPr lang="en-US" sz="1600" dirty="0"/>
                    </a:p>
                  </a:txBody>
                  <a:tcPr marL="118753" marR="118753" marT="59377" marB="59377"/>
                </a:tc>
                <a:extLst>
                  <a:ext uri="{0D108BD9-81ED-4DB2-BD59-A6C34878D82A}">
                    <a16:rowId xmlns:a16="http://schemas.microsoft.com/office/drawing/2014/main" val="2399996473"/>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17" action="ppaction://hlinksldjump"/>
                        </a:rPr>
                        <a:t>Video 77</a:t>
                      </a:r>
                      <a:endParaRPr lang="en-US" sz="1600" dirty="0">
                        <a:cs typeface="Arial"/>
                      </a:endParaRPr>
                    </a:p>
                  </a:txBody>
                  <a:tcPr marL="118753" marR="118753" marT="59377" marB="59377"/>
                </a:tc>
                <a:tc>
                  <a:txBody>
                    <a:bodyPr/>
                    <a:lstStyle/>
                    <a:p>
                      <a:r>
                        <a:rPr lang="en-US" sz="1600" dirty="0">
                          <a:hlinkClick r:id="rId18" action="ppaction://hlinksldjump"/>
                        </a:rPr>
                        <a:t>FAQ</a:t>
                      </a:r>
                      <a:endParaRPr lang="en-US" sz="1600" dirty="0"/>
                    </a:p>
                  </a:txBody>
                  <a:tcPr marL="118753" marR="118753" marT="59377" marB="59377"/>
                </a:tc>
                <a:tc>
                  <a:txBody>
                    <a:bodyPr/>
                    <a:lstStyle/>
                    <a:p>
                      <a:r>
                        <a:rPr lang="en-US" sz="1600" dirty="0">
                          <a:hlinkClick r:id="rId19" action="ppaction://hlinksldjump"/>
                        </a:rPr>
                        <a:t>FAQ</a:t>
                      </a:r>
                      <a:endParaRPr lang="en-US" sz="1600" dirty="0"/>
                    </a:p>
                  </a:txBody>
                  <a:tcPr marL="118753" marR="118753" marT="59377" marB="59377"/>
                </a:tc>
                <a:extLst>
                  <a:ext uri="{0D108BD9-81ED-4DB2-BD59-A6C34878D82A}">
                    <a16:rowId xmlns:a16="http://schemas.microsoft.com/office/drawing/2014/main" val="1284443510"/>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20" action="ppaction://hlinksldjump"/>
                        </a:rPr>
                        <a:t>Video 78</a:t>
                      </a:r>
                      <a:endParaRPr lang="en-US" sz="1600" dirty="0">
                        <a:cs typeface="Arial"/>
                      </a:endParaRPr>
                    </a:p>
                  </a:txBody>
                  <a:tcPr marL="118753" marR="118753" marT="59377" marB="59377"/>
                </a:tc>
                <a:tc>
                  <a:txBody>
                    <a:bodyPr/>
                    <a:lstStyle/>
                    <a:p>
                      <a:endParaRPr lang="en-US" sz="1600" dirty="0"/>
                    </a:p>
                  </a:txBody>
                  <a:tcPr marL="118753" marR="118753" marT="59377" marB="59377"/>
                </a:tc>
                <a:tc>
                  <a:txBody>
                    <a:bodyPr/>
                    <a:lstStyle/>
                    <a:p>
                      <a:endParaRPr lang="en-US" sz="1600" dirty="0"/>
                    </a:p>
                  </a:txBody>
                  <a:tcPr marL="118753" marR="118753" marT="59377" marB="59377"/>
                </a:tc>
                <a:extLst>
                  <a:ext uri="{0D108BD9-81ED-4DB2-BD59-A6C34878D82A}">
                    <a16:rowId xmlns:a16="http://schemas.microsoft.com/office/drawing/2014/main" val="3661334655"/>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21" action="ppaction://hlinksldjump"/>
                        </a:rPr>
                        <a:t>Video 79</a:t>
                      </a:r>
                      <a:endParaRPr lang="en-US" sz="1600" dirty="0">
                        <a:cs typeface="Arial"/>
                      </a:endParaRPr>
                    </a:p>
                  </a:txBody>
                  <a:tcPr marL="118753" marR="118753" marT="59377" marB="59377"/>
                </a:tc>
                <a:tc>
                  <a:txBody>
                    <a:bodyPr/>
                    <a:lstStyle/>
                    <a:p>
                      <a:endParaRPr lang="en-US" sz="1600" dirty="0"/>
                    </a:p>
                  </a:txBody>
                  <a:tcPr marL="118753" marR="118753" marT="59377" marB="59377"/>
                </a:tc>
                <a:tc>
                  <a:txBody>
                    <a:bodyPr/>
                    <a:lstStyle/>
                    <a:p>
                      <a:endParaRPr lang="en-US" sz="1600" dirty="0"/>
                    </a:p>
                  </a:txBody>
                  <a:tcPr marL="118753" marR="118753" marT="59377" marB="59377"/>
                </a:tc>
                <a:extLst>
                  <a:ext uri="{0D108BD9-81ED-4DB2-BD59-A6C34878D82A}">
                    <a16:rowId xmlns:a16="http://schemas.microsoft.com/office/drawing/2014/main" val="3922885737"/>
                  </a:ext>
                </a:extLst>
              </a:tr>
              <a:tr h="373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cs typeface="Arial"/>
                          <a:hlinkClick r:id="rId22" action="ppaction://hlinksldjump"/>
                        </a:rPr>
                        <a:t>Examples</a:t>
                      </a:r>
                      <a:endParaRPr lang="en-US" sz="1600" dirty="0">
                        <a:cs typeface="Arial"/>
                      </a:endParaRPr>
                    </a:p>
                  </a:txBody>
                  <a:tcPr marL="118753" marR="118753" marT="59377" marB="59377"/>
                </a:tc>
                <a:tc>
                  <a:txBody>
                    <a:bodyPr/>
                    <a:lstStyle/>
                    <a:p>
                      <a:endParaRPr lang="en-US" sz="1600" dirty="0"/>
                    </a:p>
                  </a:txBody>
                  <a:tcPr marL="118753" marR="118753" marT="59377" marB="59377"/>
                </a:tc>
                <a:tc>
                  <a:txBody>
                    <a:bodyPr/>
                    <a:lstStyle/>
                    <a:p>
                      <a:endParaRPr lang="en-US" sz="1600" dirty="0"/>
                    </a:p>
                  </a:txBody>
                  <a:tcPr marL="118753" marR="118753" marT="59377" marB="59377"/>
                </a:tc>
                <a:extLst>
                  <a:ext uri="{0D108BD9-81ED-4DB2-BD59-A6C34878D82A}">
                    <a16:rowId xmlns:a16="http://schemas.microsoft.com/office/drawing/2014/main" val="1772028181"/>
                  </a:ext>
                </a:extLst>
              </a:tr>
              <a:tr h="373368">
                <a:tc>
                  <a:txBody>
                    <a:bodyPr/>
                    <a:lstStyle/>
                    <a:p>
                      <a:pPr marL="0" lvl="0" indent="0" algn="l" defTabSz="914400">
                        <a:lnSpc>
                          <a:spcPct val="100000"/>
                        </a:lnSpc>
                        <a:spcBef>
                          <a:spcPts val="0"/>
                        </a:spcBef>
                        <a:spcAft>
                          <a:spcPts val="0"/>
                        </a:spcAft>
                        <a:buClrTx/>
                        <a:buSzTx/>
                        <a:buNone/>
                        <a:tabLst/>
                        <a:defRPr/>
                      </a:pPr>
                      <a:r>
                        <a:rPr lang="en-US" sz="1600" dirty="0">
                          <a:cs typeface="Arial"/>
                          <a:hlinkClick r:id="rId23" action="ppaction://hlinksldjump"/>
                        </a:rPr>
                        <a:t>FAQ</a:t>
                      </a:r>
                      <a:endParaRPr lang="en-US" sz="1600" dirty="0">
                        <a:cs typeface="Arial"/>
                      </a:endParaRPr>
                    </a:p>
                  </a:txBody>
                  <a:tcPr marL="118753" marR="118753" marT="59377" marB="59377"/>
                </a:tc>
                <a:tc>
                  <a:txBody>
                    <a:bodyPr/>
                    <a:lstStyle/>
                    <a:p>
                      <a:pPr lvl="0">
                        <a:buNone/>
                      </a:pPr>
                      <a:endParaRPr lang="en-US" sz="1600" dirty="0"/>
                    </a:p>
                  </a:txBody>
                  <a:tcPr marL="118753" marR="118753" marT="59377" marB="59377"/>
                </a:tc>
                <a:tc>
                  <a:txBody>
                    <a:bodyPr/>
                    <a:lstStyle/>
                    <a:p>
                      <a:pPr lvl="0">
                        <a:buNone/>
                      </a:pPr>
                      <a:endParaRPr lang="en-US" sz="1600" dirty="0"/>
                    </a:p>
                  </a:txBody>
                  <a:tcPr marL="118753" marR="118753" marT="59377" marB="59377"/>
                </a:tc>
                <a:extLst>
                  <a:ext uri="{0D108BD9-81ED-4DB2-BD59-A6C34878D82A}">
                    <a16:rowId xmlns:a16="http://schemas.microsoft.com/office/drawing/2014/main" val="1782908372"/>
                  </a:ext>
                </a:extLst>
              </a:tr>
            </a:tbl>
          </a:graphicData>
        </a:graphic>
      </p:graphicFrame>
      <p:sp>
        <p:nvSpPr>
          <p:cNvPr id="3" name="Rectangle 2">
            <a:hlinkClick r:id="rId24" action="ppaction://hlinksldjump"/>
          </p:cNvPr>
          <p:cNvSpPr/>
          <p:nvPr/>
        </p:nvSpPr>
        <p:spPr>
          <a:xfrm>
            <a:off x="545123" y="852854"/>
            <a:ext cx="835269" cy="274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25" action="ppaction://hlinksldjump"/>
          </p:cNvPr>
          <p:cNvSpPr/>
          <p:nvPr/>
        </p:nvSpPr>
        <p:spPr>
          <a:xfrm>
            <a:off x="3226777" y="852853"/>
            <a:ext cx="1204546" cy="274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6" action="ppaction://hlinksldjump"/>
          </p:cNvPr>
          <p:cNvSpPr/>
          <p:nvPr/>
        </p:nvSpPr>
        <p:spPr>
          <a:xfrm>
            <a:off x="6031523" y="852854"/>
            <a:ext cx="729762" cy="274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994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3000" dirty="0">
                <a:ea typeface="+mj-lt"/>
                <a:cs typeface="+mj-lt"/>
                <a:hlinkClick r:id="rId2"/>
              </a:rPr>
              <a:t>075.CSE105.TMRecognizeVsDecide.mp4</a:t>
            </a:r>
            <a:endParaRPr lang="en-US" dirty="0">
              <a:ea typeface="+mj-lt"/>
              <a:cs typeface="+mj-lt"/>
            </a:endParaRPr>
          </a:p>
        </p:txBody>
      </p:sp>
      <p:sp>
        <p:nvSpPr>
          <p:cNvPr id="3" name="Content Placeholder 3">
            <a:extLst>
              <a:ext uri="{FF2B5EF4-FFF2-40B4-BE49-F238E27FC236}">
                <a16:creationId xmlns:a16="http://schemas.microsoft.com/office/drawing/2014/main" id="{3AAA7573-44C7-634E-9F79-490E4A714A32}"/>
              </a:ext>
            </a:extLst>
          </p:cNvPr>
          <p:cNvSpPr>
            <a:spLocks noGrp="1"/>
          </p:cNvSpPr>
          <p:nvPr>
            <p:ph idx="1"/>
          </p:nvPr>
        </p:nvSpPr>
        <p:spPr>
          <a:xfrm>
            <a:off x="457200" y="1200150"/>
            <a:ext cx="8229600" cy="3541363"/>
          </a:xfrm>
        </p:spPr>
        <p:txBody>
          <a:bodyPr vert="horz" lIns="91440" tIns="45720" rIns="91440" bIns="45720" rtlCol="0" anchor="t">
            <a:normAutofit/>
          </a:bodyPr>
          <a:lstStyle/>
          <a:p>
            <a:pPr marL="0" indent="0">
              <a:buNone/>
            </a:pPr>
            <a:r>
              <a:rPr lang="en-US" sz="1800" i="1" dirty="0"/>
              <a:t>Remember:</a:t>
            </a:r>
          </a:p>
          <a:p>
            <a:r>
              <a:rPr lang="en-US" dirty="0"/>
              <a:t>L(</a:t>
            </a:r>
            <a:r>
              <a:rPr lang="en-US" dirty="0">
                <a:solidFill>
                  <a:srgbClr val="941651"/>
                </a:solidFill>
              </a:rPr>
              <a:t>M</a:t>
            </a:r>
            <a:r>
              <a:rPr lang="en-US" dirty="0"/>
              <a:t>) is the set of strings that are each accepted by the machine </a:t>
            </a:r>
            <a:r>
              <a:rPr lang="en-US" dirty="0">
                <a:solidFill>
                  <a:srgbClr val="941651"/>
                </a:solidFill>
              </a:rPr>
              <a:t>M </a:t>
            </a:r>
            <a:r>
              <a:rPr lang="en-US" dirty="0"/>
              <a:t>(and L(</a:t>
            </a:r>
            <a:r>
              <a:rPr lang="en-US" dirty="0">
                <a:solidFill>
                  <a:srgbClr val="941651"/>
                </a:solidFill>
              </a:rPr>
              <a:t>M</a:t>
            </a:r>
            <a:r>
              <a:rPr lang="en-US" dirty="0"/>
              <a:t>) contains no other strings).</a:t>
            </a:r>
          </a:p>
        </p:txBody>
      </p:sp>
    </p:spTree>
    <p:extLst>
      <p:ext uri="{BB962C8B-B14F-4D97-AF65-F5344CB8AC3E}">
        <p14:creationId xmlns:p14="http://schemas.microsoft.com/office/powerpoint/2010/main" val="45522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Deciders and recognizers	 </a:t>
            </a:r>
            <a:r>
              <a:rPr lang="en-US" sz="1600" i="1">
                <a:solidFill>
                  <a:schemeClr val="accent6"/>
                </a:solidFill>
              </a:rPr>
              <a:t>Sipser </a:t>
            </a:r>
            <a:r>
              <a:rPr lang="en-US" sz="1600">
                <a:solidFill>
                  <a:schemeClr val="accent6"/>
                </a:solidFill>
              </a:rPr>
              <a:t>p. 170 Defs 3.5 and 3.6</a:t>
            </a:r>
            <a:endParaRPr lang="en-US" sz="1600" i="1">
              <a:solidFill>
                <a:schemeClr val="accent6"/>
              </a:solidFill>
            </a:endParaRPr>
          </a:p>
        </p:txBody>
      </p:sp>
      <p:sp>
        <p:nvSpPr>
          <p:cNvPr id="3" name="Content Placeholder 2"/>
          <p:cNvSpPr>
            <a:spLocks noGrp="1"/>
          </p:cNvSpPr>
          <p:nvPr>
            <p:ph idx="1"/>
          </p:nvPr>
        </p:nvSpPr>
        <p:spPr/>
        <p:txBody>
          <a:bodyPr>
            <a:normAutofit lnSpcReduction="10000"/>
          </a:bodyPr>
          <a:lstStyle/>
          <a:p>
            <a:r>
              <a:rPr lang="en-US"/>
              <a:t>L is </a:t>
            </a:r>
            <a:r>
              <a:rPr lang="en-US" b="1">
                <a:solidFill>
                  <a:schemeClr val="tx2"/>
                </a:solidFill>
              </a:rPr>
              <a:t>recognized</a:t>
            </a:r>
            <a:r>
              <a:rPr lang="en-US">
                <a:solidFill>
                  <a:schemeClr val="tx2"/>
                </a:solidFill>
              </a:rPr>
              <a:t> </a:t>
            </a:r>
            <a:r>
              <a:rPr lang="en-US"/>
              <a:t>by Turing machine M if L(M) = L.</a:t>
            </a:r>
          </a:p>
          <a:p>
            <a:r>
              <a:rPr lang="en-US"/>
              <a:t>M </a:t>
            </a:r>
            <a:r>
              <a:rPr lang="en-US" b="1">
                <a:solidFill>
                  <a:schemeClr val="tx2"/>
                </a:solidFill>
              </a:rPr>
              <a:t>recognizes</a:t>
            </a:r>
            <a:r>
              <a:rPr lang="en-US" b="1"/>
              <a:t> </a:t>
            </a:r>
            <a:r>
              <a:rPr lang="en-US"/>
              <a:t>L if M is a Turing machine and L(M) = L.</a:t>
            </a:r>
          </a:p>
          <a:p>
            <a:endParaRPr lang="en-US"/>
          </a:p>
          <a:p>
            <a:r>
              <a:rPr lang="en-US"/>
              <a:t>M is a </a:t>
            </a:r>
            <a:r>
              <a:rPr lang="en-US" b="1">
                <a:solidFill>
                  <a:srgbClr val="4128D2"/>
                </a:solidFill>
              </a:rPr>
              <a:t>decider</a:t>
            </a:r>
            <a:r>
              <a:rPr lang="en-US"/>
              <a:t> if it is a Turing machine and halts on all inputs.</a:t>
            </a:r>
            <a:endParaRPr lang="en-US" b="1"/>
          </a:p>
          <a:p>
            <a:pPr marL="0" indent="0">
              <a:buNone/>
            </a:pPr>
            <a:endParaRPr lang="en-US"/>
          </a:p>
          <a:p>
            <a:r>
              <a:rPr lang="en-US"/>
              <a:t>L is </a:t>
            </a:r>
            <a:r>
              <a:rPr lang="en-US" b="1">
                <a:solidFill>
                  <a:schemeClr val="tx2"/>
                </a:solidFill>
              </a:rPr>
              <a:t>decided</a:t>
            </a:r>
            <a:r>
              <a:rPr lang="en-US" b="1"/>
              <a:t> </a:t>
            </a:r>
            <a:r>
              <a:rPr lang="en-US"/>
              <a:t>by Turing machine M if M is a decider and L(M) = L.</a:t>
            </a:r>
          </a:p>
          <a:p>
            <a:r>
              <a:rPr lang="en-US"/>
              <a:t>M </a:t>
            </a:r>
            <a:r>
              <a:rPr lang="en-US" b="1">
                <a:solidFill>
                  <a:schemeClr val="tx2"/>
                </a:solidFill>
              </a:rPr>
              <a:t>decides</a:t>
            </a:r>
            <a:r>
              <a:rPr lang="en-US" b="1"/>
              <a:t> </a:t>
            </a:r>
            <a:r>
              <a:rPr lang="en-US"/>
              <a:t>L if M is a decider and L(M) = L.</a:t>
            </a:r>
          </a:p>
        </p:txBody>
      </p:sp>
    </p:spTree>
    <p:extLst>
      <p:ext uri="{BB962C8B-B14F-4D97-AF65-F5344CB8AC3E}">
        <p14:creationId xmlns:p14="http://schemas.microsoft.com/office/powerpoint/2010/main" val="308448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C625CF0F-8544-4617-ACCA-E7A9F4061EA7}"/>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97447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(075)</a:t>
            </a:r>
          </a:p>
        </p:txBody>
      </p:sp>
      <p:sp>
        <p:nvSpPr>
          <p:cNvPr id="7" name="Content Placeholder 3">
            <a:extLst>
              <a:ext uri="{FF2B5EF4-FFF2-40B4-BE49-F238E27FC236}">
                <a16:creationId xmlns:a16="http://schemas.microsoft.com/office/drawing/2014/main" id="{FD81901B-F77B-8947-94EC-2E71B2CED57E}"/>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If a machine </a:t>
            </a:r>
            <a:r>
              <a:rPr lang="en-US" dirty="0">
                <a:solidFill>
                  <a:srgbClr val="941651"/>
                </a:solidFill>
              </a:rPr>
              <a:t>M</a:t>
            </a:r>
            <a:r>
              <a:rPr lang="en-US" dirty="0"/>
              <a:t> (infinitely) </a:t>
            </a:r>
            <a:r>
              <a:rPr lang="en-US" b="1" dirty="0"/>
              <a:t>loops</a:t>
            </a:r>
            <a:r>
              <a:rPr lang="en-US" dirty="0"/>
              <a:t> on an input string </a:t>
            </a:r>
            <a:r>
              <a:rPr lang="en-US" dirty="0">
                <a:solidFill>
                  <a:srgbClr val="FF7E79"/>
                </a:solidFill>
              </a:rPr>
              <a:t>s</a:t>
            </a:r>
            <a:r>
              <a:rPr lang="en-US" dirty="0"/>
              <a:t>, then </a:t>
            </a:r>
            <a:r>
              <a:rPr lang="en-US" dirty="0">
                <a:solidFill>
                  <a:srgbClr val="FF7E79"/>
                </a:solidFill>
              </a:rPr>
              <a:t>s</a:t>
            </a:r>
            <a:r>
              <a:rPr lang="en-US" dirty="0"/>
              <a:t> is not in the language of </a:t>
            </a:r>
            <a:r>
              <a:rPr lang="en-US" dirty="0">
                <a:solidFill>
                  <a:srgbClr val="941651"/>
                </a:solidFill>
              </a:rPr>
              <a:t>M</a:t>
            </a:r>
            <a:r>
              <a:rPr lang="en-US" dirty="0"/>
              <a:t> (i.e. L(</a:t>
            </a:r>
            <a:r>
              <a:rPr lang="en-US" dirty="0">
                <a:solidFill>
                  <a:srgbClr val="941651"/>
                </a:solidFill>
              </a:rPr>
              <a:t>M</a:t>
            </a:r>
            <a:r>
              <a:rPr lang="en-US" dirty="0"/>
              <a:t>)).</a:t>
            </a:r>
            <a:endParaRPr lang="en-US" dirty="0">
              <a:cs typeface="Arial"/>
            </a:endParaRPr>
          </a:p>
          <a:p>
            <a:r>
              <a:rPr lang="en-US" dirty="0"/>
              <a:t>If a machine </a:t>
            </a:r>
            <a:r>
              <a:rPr lang="en-US" dirty="0">
                <a:solidFill>
                  <a:srgbClr val="941651"/>
                </a:solidFill>
              </a:rPr>
              <a:t>M</a:t>
            </a:r>
            <a:r>
              <a:rPr lang="en-US" dirty="0"/>
              <a:t> </a:t>
            </a:r>
            <a:r>
              <a:rPr lang="en-US" b="1" dirty="0"/>
              <a:t>loops</a:t>
            </a:r>
            <a:r>
              <a:rPr lang="en-US" dirty="0"/>
              <a:t> on any possible input string </a:t>
            </a:r>
            <a:r>
              <a:rPr lang="en-US" dirty="0">
                <a:ea typeface="+mn-lt"/>
                <a:cs typeface="+mn-lt"/>
              </a:rPr>
              <a:t>(neither accepts nor rejects the string)</a:t>
            </a:r>
            <a:r>
              <a:rPr lang="en-US" dirty="0"/>
              <a:t>, </a:t>
            </a:r>
            <a:r>
              <a:rPr lang="en-US" dirty="0">
                <a:solidFill>
                  <a:srgbClr val="941651"/>
                </a:solidFill>
              </a:rPr>
              <a:t>M</a:t>
            </a:r>
            <a:r>
              <a:rPr lang="en-US" dirty="0"/>
              <a:t> is </a:t>
            </a:r>
            <a:r>
              <a:rPr lang="en-US" dirty="0">
                <a:solidFill>
                  <a:srgbClr val="FF0000"/>
                </a:solidFill>
              </a:rPr>
              <a:t>not</a:t>
            </a:r>
            <a:r>
              <a:rPr lang="en-US" dirty="0"/>
              <a:t> a </a:t>
            </a:r>
            <a:r>
              <a:rPr lang="en-US" dirty="0">
                <a:solidFill>
                  <a:srgbClr val="011893"/>
                </a:solidFill>
              </a:rPr>
              <a:t>decider.</a:t>
            </a:r>
            <a:endParaRPr lang="en-US" dirty="0">
              <a:solidFill>
                <a:srgbClr val="011893"/>
              </a:solidFill>
              <a:cs typeface="Arial"/>
            </a:endParaRPr>
          </a:p>
          <a:p>
            <a:endParaRPr lang="en-US" dirty="0"/>
          </a:p>
        </p:txBody>
      </p:sp>
    </p:spTree>
    <p:extLst>
      <p:ext uri="{BB962C8B-B14F-4D97-AF65-F5344CB8AC3E}">
        <p14:creationId xmlns:p14="http://schemas.microsoft.com/office/powerpoint/2010/main" val="1291045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000" dirty="0">
                <a:ea typeface="+mj-lt"/>
                <a:cs typeface="+mj-lt"/>
                <a:hlinkClick r:id="rId2"/>
              </a:rPr>
              <a:t>076.CSE105.TMImplementationLevelAndFormalDefinitionExample1.mp4</a:t>
            </a:r>
            <a:endParaRPr lang="en-US" sz="2000" dirty="0">
              <a:ea typeface="+mj-lt"/>
              <a:cs typeface="+mj-lt"/>
            </a:endParaRPr>
          </a:p>
        </p:txBody>
      </p:sp>
      <p:pic>
        <p:nvPicPr>
          <p:cNvPr id="3" name="Picture 2" descr="latex-image-1.png">
            <a:extLst>
              <a:ext uri="{FF2B5EF4-FFF2-40B4-BE49-F238E27FC236}">
                <a16:creationId xmlns:a16="http://schemas.microsoft.com/office/drawing/2014/main" id="{07A45467-0857-4941-8A15-7D143B58D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63" y="1746397"/>
            <a:ext cx="5848506" cy="2995116"/>
          </a:xfrm>
          <a:prstGeom prst="rect">
            <a:avLst/>
          </a:prstGeom>
        </p:spPr>
      </p:pic>
      <p:sp>
        <p:nvSpPr>
          <p:cNvPr id="4" name="TextBox 3">
            <a:extLst>
              <a:ext uri="{FF2B5EF4-FFF2-40B4-BE49-F238E27FC236}">
                <a16:creationId xmlns:a16="http://schemas.microsoft.com/office/drawing/2014/main" id="{1FFA2691-BACA-A74E-A812-D9DB4A2CA302}"/>
              </a:ext>
            </a:extLst>
          </p:cNvPr>
          <p:cNvSpPr txBox="1"/>
          <p:nvPr/>
        </p:nvSpPr>
        <p:spPr>
          <a:xfrm>
            <a:off x="3531737" y="4265299"/>
            <a:ext cx="1523174" cy="369332"/>
          </a:xfrm>
          <a:prstGeom prst="rect">
            <a:avLst/>
          </a:prstGeom>
          <a:noFill/>
        </p:spPr>
        <p:txBody>
          <a:bodyPr wrap="none" rtlCol="0">
            <a:spAutoFit/>
          </a:bodyPr>
          <a:lstStyle/>
          <a:p>
            <a:r>
              <a:rPr lang="en-US" dirty="0" err="1">
                <a:solidFill>
                  <a:srgbClr val="9437FF"/>
                </a:solidFill>
              </a:rPr>
              <a:t>q</a:t>
            </a:r>
            <a:r>
              <a:rPr lang="en-US" baseline="-25000" dirty="0" err="1">
                <a:solidFill>
                  <a:srgbClr val="9437FF"/>
                </a:solidFill>
              </a:rPr>
              <a:t>reject</a:t>
            </a:r>
            <a:r>
              <a:rPr lang="en-US" dirty="0">
                <a:solidFill>
                  <a:srgbClr val="9437FF"/>
                </a:solidFill>
              </a:rPr>
              <a:t> ≠ </a:t>
            </a:r>
            <a:r>
              <a:rPr lang="en-US" dirty="0" err="1">
                <a:solidFill>
                  <a:srgbClr val="9437FF"/>
                </a:solidFill>
              </a:rPr>
              <a:t>q</a:t>
            </a:r>
            <a:r>
              <a:rPr lang="en-US" baseline="-25000" dirty="0" err="1">
                <a:solidFill>
                  <a:srgbClr val="9437FF"/>
                </a:solidFill>
              </a:rPr>
              <a:t>accept</a:t>
            </a:r>
            <a:endParaRPr lang="en-US" dirty="0">
              <a:solidFill>
                <a:srgbClr val="9437FF"/>
              </a:solidFill>
            </a:endParaRPr>
          </a:p>
        </p:txBody>
      </p:sp>
      <p:sp>
        <p:nvSpPr>
          <p:cNvPr id="5" name="TextBox 4">
            <a:extLst>
              <a:ext uri="{FF2B5EF4-FFF2-40B4-BE49-F238E27FC236}">
                <a16:creationId xmlns:a16="http://schemas.microsoft.com/office/drawing/2014/main" id="{D64F02ED-E259-8D49-A7F0-A94E1B683162}"/>
              </a:ext>
            </a:extLst>
          </p:cNvPr>
          <p:cNvSpPr txBox="1"/>
          <p:nvPr/>
        </p:nvSpPr>
        <p:spPr>
          <a:xfrm>
            <a:off x="5532751" y="4634631"/>
            <a:ext cx="3531736" cy="369332"/>
          </a:xfrm>
          <a:prstGeom prst="rect">
            <a:avLst/>
          </a:prstGeom>
          <a:noFill/>
        </p:spPr>
        <p:txBody>
          <a:bodyPr wrap="none" rtlCol="0">
            <a:spAutoFit/>
          </a:bodyPr>
          <a:lstStyle/>
          <a:p>
            <a:r>
              <a:rPr lang="en-US" dirty="0"/>
              <a:t>Definition 3.3, </a:t>
            </a:r>
            <a:r>
              <a:rPr lang="en-US" dirty="0" err="1"/>
              <a:t>Sipser</a:t>
            </a:r>
            <a:r>
              <a:rPr lang="en-US" dirty="0"/>
              <a:t> 3.1, pg.168</a:t>
            </a:r>
          </a:p>
        </p:txBody>
      </p:sp>
      <p:sp>
        <p:nvSpPr>
          <p:cNvPr id="6" name="TextBox 5">
            <a:extLst>
              <a:ext uri="{FF2B5EF4-FFF2-40B4-BE49-F238E27FC236}">
                <a16:creationId xmlns:a16="http://schemas.microsoft.com/office/drawing/2014/main" id="{6108CB70-F52C-E442-B339-4C5A704E660C}"/>
              </a:ext>
            </a:extLst>
          </p:cNvPr>
          <p:cNvSpPr txBox="1"/>
          <p:nvPr/>
        </p:nvSpPr>
        <p:spPr>
          <a:xfrm>
            <a:off x="457200" y="1192399"/>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227593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Describing TMs				</a:t>
            </a:r>
            <a:r>
              <a:rPr lang="en-US" sz="1600" i="1">
                <a:solidFill>
                  <a:schemeClr val="accent6"/>
                </a:solidFill>
              </a:rPr>
              <a:t>Sipser p. 184-185</a:t>
            </a:r>
          </a:p>
        </p:txBody>
      </p:sp>
      <p:sp>
        <p:nvSpPr>
          <p:cNvPr id="3" name="Content Placeholder 2"/>
          <p:cNvSpPr>
            <a:spLocks noGrp="1"/>
          </p:cNvSpPr>
          <p:nvPr>
            <p:ph idx="1"/>
          </p:nvPr>
        </p:nvSpPr>
        <p:spPr>
          <a:xfrm>
            <a:off x="457200" y="1200151"/>
            <a:ext cx="8229600" cy="2035418"/>
          </a:xfrm>
        </p:spPr>
        <p:txBody>
          <a:bodyPr vert="horz" lIns="91440" tIns="45720" rIns="91440" bIns="45720" rtlCol="0" anchor="t">
            <a:normAutofit fontScale="92500"/>
          </a:bodyPr>
          <a:lstStyle/>
          <a:p>
            <a:r>
              <a:rPr lang="en-US" b="1">
                <a:solidFill>
                  <a:schemeClr val="tx2"/>
                </a:solidFill>
              </a:rPr>
              <a:t>Formal definition</a:t>
            </a:r>
            <a:r>
              <a:rPr lang="en-US">
                <a:solidFill>
                  <a:srgbClr val="292934"/>
                </a:solidFill>
              </a:rPr>
              <a:t>:</a:t>
            </a:r>
            <a:r>
              <a:rPr lang="en-US">
                <a:solidFill>
                  <a:schemeClr val="tx2"/>
                </a:solidFill>
              </a:rPr>
              <a:t> </a:t>
            </a:r>
            <a:r>
              <a:rPr lang="en-US"/>
              <a:t>set of states, input alphabet, tape alphabet, transition function, start state, accept state, reject state.</a:t>
            </a:r>
          </a:p>
          <a:p>
            <a:r>
              <a:rPr lang="en-US" b="1">
                <a:solidFill>
                  <a:schemeClr val="tx2"/>
                </a:solidFill>
              </a:rPr>
              <a:t>Implementation-level definition</a:t>
            </a:r>
            <a:r>
              <a:rPr lang="en-US">
                <a:solidFill>
                  <a:srgbClr val="292934"/>
                </a:solidFill>
              </a:rPr>
              <a:t>:</a:t>
            </a:r>
            <a:r>
              <a:rPr lang="en-US">
                <a:solidFill>
                  <a:schemeClr val="tx2"/>
                </a:solidFill>
              </a:rPr>
              <a:t> </a:t>
            </a:r>
            <a:r>
              <a:rPr lang="en-US"/>
              <a:t>English prose to describe Turing machine head movements relative to contents of tape.</a:t>
            </a:r>
            <a:endParaRPr lang="en-US" b="1"/>
          </a:p>
          <a:p>
            <a:endParaRPr lang="en-US" b="1"/>
          </a:p>
        </p:txBody>
      </p:sp>
    </p:spTree>
    <p:extLst>
      <p:ext uri="{BB962C8B-B14F-4D97-AF65-F5344CB8AC3E}">
        <p14:creationId xmlns:p14="http://schemas.microsoft.com/office/powerpoint/2010/main" val="267484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407" y="614485"/>
            <a:ext cx="3098800" cy="1676400"/>
          </a:xfrm>
          <a:ln>
            <a:solidFill>
              <a:schemeClr val="accent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323" y="722435"/>
            <a:ext cx="3035300" cy="1460500"/>
          </a:xfrm>
          <a:prstGeom prst="rect">
            <a:avLst/>
          </a:prstGeom>
          <a:ln>
            <a:solidFill>
              <a:schemeClr val="accent1"/>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07" y="3014784"/>
            <a:ext cx="2984500" cy="1549400"/>
          </a:xfrm>
          <a:prstGeom prst="rect">
            <a:avLst/>
          </a:prstGeom>
          <a:ln>
            <a:solidFill>
              <a:schemeClr val="accent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723" y="2506784"/>
            <a:ext cx="3238500" cy="2057400"/>
          </a:xfrm>
          <a:prstGeom prst="rect">
            <a:avLst/>
          </a:prstGeom>
          <a:ln>
            <a:solidFill>
              <a:schemeClr val="accent1"/>
            </a:solidFill>
          </a:ln>
        </p:spPr>
      </p:pic>
    </p:spTree>
    <p:extLst>
      <p:ext uri="{BB962C8B-B14F-4D97-AF65-F5344CB8AC3E}">
        <p14:creationId xmlns:p14="http://schemas.microsoft.com/office/powerpoint/2010/main" val="130781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8FC1DA52-9B19-9244-834C-0E254CDB05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9161860" cy="5143500"/>
          </a:xfrm>
        </p:spPr>
      </p:pic>
    </p:spTree>
    <p:extLst>
      <p:ext uri="{BB962C8B-B14F-4D97-AF65-F5344CB8AC3E}">
        <p14:creationId xmlns:p14="http://schemas.microsoft.com/office/powerpoint/2010/main" val="2078888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(076)</a:t>
            </a:r>
          </a:p>
        </p:txBody>
      </p:sp>
      <p:sp>
        <p:nvSpPr>
          <p:cNvPr id="5" name="Content Placeholder 4">
            <a:extLst>
              <a:ext uri="{FF2B5EF4-FFF2-40B4-BE49-F238E27FC236}">
                <a16:creationId xmlns:a16="http://schemas.microsoft.com/office/drawing/2014/main" id="{F84C4150-6181-2C4A-A3E7-A239A05C1087}"/>
              </a:ext>
            </a:extLst>
          </p:cNvPr>
          <p:cNvSpPr>
            <a:spLocks noGrp="1"/>
          </p:cNvSpPr>
          <p:nvPr>
            <p:ph idx="1"/>
          </p:nvPr>
        </p:nvSpPr>
        <p:spPr/>
        <p:txBody>
          <a:bodyPr vert="horz" lIns="91440" tIns="45720" rIns="91440" bIns="45720" rtlCol="0" anchor="t">
            <a:normAutofit/>
          </a:bodyPr>
          <a:lstStyle/>
          <a:p>
            <a:r>
              <a:rPr lang="en-US">
                <a:solidFill>
                  <a:srgbClr val="17198A"/>
                </a:solidFill>
              </a:rPr>
              <a:t>Turing machines </a:t>
            </a:r>
            <a:r>
              <a:rPr lang="en-US" dirty="0"/>
              <a:t>have a one-way infinite tape. </a:t>
            </a:r>
          </a:p>
          <a:p>
            <a:r>
              <a:rPr lang="en-US" dirty="0">
                <a:solidFill>
                  <a:srgbClr val="17198A"/>
                </a:solidFill>
              </a:rPr>
              <a:t>TMs</a:t>
            </a:r>
            <a:r>
              <a:rPr lang="en-US" dirty="0"/>
              <a:t> always keep going until they halt. </a:t>
            </a:r>
          </a:p>
          <a:p>
            <a:r>
              <a:rPr lang="en-US"/>
              <a:t>If the transition function is well-defined, then the machine always has </a:t>
            </a:r>
            <a:r>
              <a:rPr lang="en-US" dirty="0"/>
              <a:t>a next step.</a:t>
            </a:r>
          </a:p>
          <a:p>
            <a:r>
              <a:rPr lang="en-US" dirty="0"/>
              <a:t>Therefore, </a:t>
            </a:r>
            <a:r>
              <a:rPr lang="en-US" dirty="0">
                <a:solidFill>
                  <a:srgbClr val="17198A"/>
                </a:solidFill>
              </a:rPr>
              <a:t>TMs</a:t>
            </a:r>
            <a:r>
              <a:rPr lang="en-US" dirty="0"/>
              <a:t> can loop forever.</a:t>
            </a:r>
          </a:p>
        </p:txBody>
      </p:sp>
    </p:spTree>
    <p:extLst>
      <p:ext uri="{BB962C8B-B14F-4D97-AF65-F5344CB8AC3E}">
        <p14:creationId xmlns:p14="http://schemas.microsoft.com/office/powerpoint/2010/main" val="1909721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000" dirty="0">
                <a:ea typeface="+mj-lt"/>
                <a:cs typeface="+mj-lt"/>
                <a:hlinkClick r:id="rId2"/>
              </a:rPr>
              <a:t>077.CSE105.TMImplementationLevelAndFormalDefinitionExample2.mp4</a:t>
            </a:r>
            <a:endParaRPr lang="en-US" dirty="0">
              <a:ea typeface="+mj-lt"/>
              <a:cs typeface="+mj-lt"/>
            </a:endParaRPr>
          </a:p>
        </p:txBody>
      </p:sp>
      <p:sp>
        <p:nvSpPr>
          <p:cNvPr id="4" name="TextBox 3">
            <a:extLst>
              <a:ext uri="{FF2B5EF4-FFF2-40B4-BE49-F238E27FC236}">
                <a16:creationId xmlns:a16="http://schemas.microsoft.com/office/drawing/2014/main" id="{A26AE2B2-7622-0B4B-9AFE-681DA55F3963}"/>
              </a:ext>
            </a:extLst>
          </p:cNvPr>
          <p:cNvSpPr txBox="1"/>
          <p:nvPr/>
        </p:nvSpPr>
        <p:spPr>
          <a:xfrm>
            <a:off x="457200" y="1192399"/>
            <a:ext cx="1390124" cy="369332"/>
          </a:xfrm>
          <a:prstGeom prst="rect">
            <a:avLst/>
          </a:prstGeom>
          <a:noFill/>
        </p:spPr>
        <p:txBody>
          <a:bodyPr wrap="none" rtlCol="0">
            <a:spAutoFit/>
          </a:bodyPr>
          <a:lstStyle/>
          <a:p>
            <a:r>
              <a:rPr lang="en-US" i="1" dirty="0"/>
              <a:t>Remember:</a:t>
            </a:r>
          </a:p>
        </p:txBody>
      </p:sp>
      <p:sp>
        <p:nvSpPr>
          <p:cNvPr id="7" name="Rectangle 6">
            <a:extLst>
              <a:ext uri="{FF2B5EF4-FFF2-40B4-BE49-F238E27FC236}">
                <a16:creationId xmlns:a16="http://schemas.microsoft.com/office/drawing/2014/main" id="{3DFFDB76-747D-AA41-88C6-477ACE213B29}"/>
              </a:ext>
            </a:extLst>
          </p:cNvPr>
          <p:cNvSpPr/>
          <p:nvPr/>
        </p:nvSpPr>
        <p:spPr>
          <a:xfrm>
            <a:off x="457200" y="1989877"/>
            <a:ext cx="7977582" cy="830997"/>
          </a:xfrm>
          <a:prstGeom prst="rect">
            <a:avLst/>
          </a:prstGeom>
        </p:spPr>
        <p:txBody>
          <a:bodyPr wrap="square">
            <a:spAutoFit/>
          </a:bodyPr>
          <a:lstStyle/>
          <a:p>
            <a:r>
              <a:rPr lang="en-US" sz="2400" dirty="0"/>
              <a:t>M is a </a:t>
            </a:r>
            <a:r>
              <a:rPr lang="en-US" sz="2400" b="1" dirty="0">
                <a:solidFill>
                  <a:srgbClr val="4128D2"/>
                </a:solidFill>
              </a:rPr>
              <a:t>decider</a:t>
            </a:r>
            <a:r>
              <a:rPr lang="en-US" sz="2400" dirty="0"/>
              <a:t> if it is a Turing machine and halts on all inputs.</a:t>
            </a:r>
            <a:endParaRPr lang="en-US" sz="2400" b="1" dirty="0"/>
          </a:p>
        </p:txBody>
      </p:sp>
    </p:spTree>
    <p:extLst>
      <p:ext uri="{BB962C8B-B14F-4D97-AF65-F5344CB8AC3E}">
        <p14:creationId xmlns:p14="http://schemas.microsoft.com/office/powerpoint/2010/main" val="318339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p:txBody>
          <a:bodyPr vert="horz" lIns="91440" tIns="45720" rIns="91440" bIns="45720" rtlCol="0" anchor="t">
            <a:normAutofit fontScale="70000" lnSpcReduction="20000"/>
          </a:bodyPr>
          <a:lstStyle/>
          <a:p>
            <a:r>
              <a:rPr lang="en-US"/>
              <a:t>Trace the computation of a Turing machine on given input</a:t>
            </a:r>
          </a:p>
          <a:p>
            <a:r>
              <a:rPr lang="en-US"/>
              <a:t>Describe the language recognized by a Turing machine</a:t>
            </a:r>
          </a:p>
          <a:p>
            <a:r>
              <a:rPr lang="en-US"/>
              <a:t>Determine if a Turing machine is a decider</a:t>
            </a:r>
          </a:p>
          <a:p>
            <a:r>
              <a:rPr lang="en-US"/>
              <a:t>Given an implementation-level description of a Turing machine</a:t>
            </a:r>
          </a:p>
          <a:p>
            <a:r>
              <a:rPr lang="en-US"/>
              <a:t>Describe several variants of Turing machines and informally explain why they are equally expressive.</a:t>
            </a:r>
          </a:p>
          <a:p>
            <a:r>
              <a:rPr lang="en-US"/>
              <a:t>Define an enumerator</a:t>
            </a:r>
          </a:p>
          <a:p>
            <a:r>
              <a:rPr lang="en-US"/>
              <a:t>Describe the language enumerated by an enumerator</a:t>
            </a:r>
          </a:p>
          <a:p>
            <a:r>
              <a:rPr lang="en-US"/>
              <a:t>Use high-level descriptions to define and trace machines (Turing machines and enumerators)</a:t>
            </a:r>
          </a:p>
          <a:p>
            <a:r>
              <a:rPr lang="en-US"/>
              <a:t>Prove that enumerators and Turing machines are equally expressive</a:t>
            </a:r>
          </a:p>
          <a:p>
            <a:r>
              <a:rPr lang="en-US"/>
              <a:t>Apply dovetailing in high-level definitions of machines</a:t>
            </a:r>
          </a:p>
          <a:p>
            <a:r>
              <a:rPr lang="en-US"/>
              <a:t>Define nondeterministic Turing machines</a:t>
            </a:r>
          </a:p>
          <a:p>
            <a:r>
              <a:rPr lang="en-US"/>
              <a:t>State and use the Church-Turing thesis</a:t>
            </a:r>
          </a:p>
          <a:p>
            <a:endParaRPr lang="en-US"/>
          </a:p>
        </p:txBody>
      </p:sp>
    </p:spTree>
    <p:extLst>
      <p:ext uri="{BB962C8B-B14F-4D97-AF65-F5344CB8AC3E}">
        <p14:creationId xmlns:p14="http://schemas.microsoft.com/office/powerpoint/2010/main" val="3989465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723" y="830385"/>
            <a:ext cx="3035300" cy="1460500"/>
          </a:xfrm>
          <a:prstGeom prst="rect">
            <a:avLst/>
          </a:prstGeom>
          <a:ln>
            <a:solidFill>
              <a:schemeClr val="accent1"/>
            </a:solidFill>
          </a:ln>
        </p:spPr>
      </p:pic>
    </p:spTree>
    <p:extLst>
      <p:ext uri="{BB962C8B-B14F-4D97-AF65-F5344CB8AC3E}">
        <p14:creationId xmlns:p14="http://schemas.microsoft.com/office/powerpoint/2010/main" val="2694470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text on a white background&#10;&#10;Description automatically generated">
            <a:extLst>
              <a:ext uri="{FF2B5EF4-FFF2-40B4-BE49-F238E27FC236}">
                <a16:creationId xmlns:a16="http://schemas.microsoft.com/office/drawing/2014/main" id="{CE3664CE-3985-864A-A279-3EB26F45F5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17" y="338648"/>
            <a:ext cx="9041887" cy="4114800"/>
          </a:xfrm>
        </p:spPr>
      </p:pic>
      <p:sp>
        <p:nvSpPr>
          <p:cNvPr id="2" name="TextBox 1">
            <a:extLst>
              <a:ext uri="{FF2B5EF4-FFF2-40B4-BE49-F238E27FC236}">
                <a16:creationId xmlns:a16="http://schemas.microsoft.com/office/drawing/2014/main" id="{A7C37202-B6BA-784A-A634-A11B566EFF3A}"/>
              </a:ext>
            </a:extLst>
          </p:cNvPr>
          <p:cNvSpPr txBox="1"/>
          <p:nvPr/>
        </p:nvSpPr>
        <p:spPr>
          <a:xfrm>
            <a:off x="2348625" y="2396048"/>
            <a:ext cx="4542269" cy="369332"/>
          </a:xfrm>
          <a:prstGeom prst="rect">
            <a:avLst/>
          </a:prstGeom>
          <a:noFill/>
        </p:spPr>
        <p:txBody>
          <a:bodyPr wrap="none" rtlCol="0" anchor="t">
            <a:spAutoFit/>
          </a:bodyPr>
          <a:lstStyle/>
          <a:p>
            <a:r>
              <a:rPr lang="en-US" dirty="0">
                <a:solidFill>
                  <a:srgbClr val="011893"/>
                </a:solidFill>
                <a:latin typeface="Avenir Book"/>
              </a:rPr>
              <a:t>All</a:t>
            </a:r>
            <a:r>
              <a:rPr lang="zh-CN" altLang="en-US" dirty="0">
                <a:solidFill>
                  <a:srgbClr val="011893"/>
                </a:solidFill>
                <a:latin typeface="Avenir Book"/>
                <a:ea typeface="华文新魏"/>
              </a:rPr>
              <a:t> </a:t>
            </a:r>
            <a:r>
              <a:rPr lang="en-US" altLang="zh-CN" dirty="0">
                <a:solidFill>
                  <a:srgbClr val="011893"/>
                </a:solidFill>
                <a:latin typeface="Avenir Book"/>
                <a:ea typeface="华文新魏"/>
              </a:rPr>
              <a:t>computation halts before we even start</a:t>
            </a:r>
            <a:endParaRPr lang="en-US" dirty="0">
              <a:solidFill>
                <a:srgbClr val="011893"/>
              </a:solidFill>
              <a:latin typeface="Avenir Book" panose="02000503020000020003" pitchFamily="2" charset="0"/>
            </a:endParaRPr>
          </a:p>
        </p:txBody>
      </p:sp>
    </p:spTree>
    <p:extLst>
      <p:ext uri="{BB962C8B-B14F-4D97-AF65-F5344CB8AC3E}">
        <p14:creationId xmlns:p14="http://schemas.microsoft.com/office/powerpoint/2010/main" val="208465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(077)</a:t>
            </a:r>
          </a:p>
        </p:txBody>
      </p:sp>
      <p:sp>
        <p:nvSpPr>
          <p:cNvPr id="6" name="Content Placeholder 6">
            <a:extLst>
              <a:ext uri="{FF2B5EF4-FFF2-40B4-BE49-F238E27FC236}">
                <a16:creationId xmlns:a16="http://schemas.microsoft.com/office/drawing/2014/main" id="{DABF306F-396A-6A4F-897E-E2AD123F3F5B}"/>
              </a:ext>
            </a:extLst>
          </p:cNvPr>
          <p:cNvSpPr txBox="1">
            <a:spLocks/>
          </p:cNvSpPr>
          <p:nvPr/>
        </p:nvSpPr>
        <p:spPr>
          <a:xfrm>
            <a:off x="457200" y="1223196"/>
            <a:ext cx="8229600" cy="36576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a:p>
            <a:r>
              <a:rPr lang="en-US" dirty="0"/>
              <a:t>Tape alphabet </a:t>
            </a:r>
            <a:r>
              <a:rPr lang="en-US" dirty="0">
                <a:solidFill>
                  <a:srgbClr val="FF0000"/>
                </a:solidFill>
              </a:rPr>
              <a:t>≠</a:t>
            </a:r>
            <a:r>
              <a:rPr lang="en-US" dirty="0"/>
              <a:t> input alphabet</a:t>
            </a:r>
          </a:p>
        </p:txBody>
      </p:sp>
    </p:spTree>
    <p:extLst>
      <p:ext uri="{BB962C8B-B14F-4D97-AF65-F5344CB8AC3E}">
        <p14:creationId xmlns:p14="http://schemas.microsoft.com/office/powerpoint/2010/main" val="225114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000" dirty="0">
                <a:ea typeface="+mj-lt"/>
                <a:cs typeface="+mj-lt"/>
                <a:hlinkClick r:id="rId2"/>
              </a:rPr>
              <a:t>078.CSE105.TMImplementationLevelAndFormalDefinitionExample3.mp4</a:t>
            </a:r>
            <a:endParaRPr lang="en-US" dirty="0">
              <a:ea typeface="+mj-lt"/>
              <a:cs typeface="+mj-lt"/>
            </a:endParaRPr>
          </a:p>
        </p:txBody>
      </p:sp>
      <p:sp>
        <p:nvSpPr>
          <p:cNvPr id="3" name="Rectangle 2">
            <a:extLst>
              <a:ext uri="{FF2B5EF4-FFF2-40B4-BE49-F238E27FC236}">
                <a16:creationId xmlns:a16="http://schemas.microsoft.com/office/drawing/2014/main" id="{0D30FAD9-91C4-B84F-922A-A2676D4E8450}"/>
              </a:ext>
            </a:extLst>
          </p:cNvPr>
          <p:cNvSpPr/>
          <p:nvPr/>
        </p:nvSpPr>
        <p:spPr>
          <a:xfrm>
            <a:off x="457200" y="1093094"/>
            <a:ext cx="7665348" cy="2215991"/>
          </a:xfrm>
          <a:prstGeom prst="rect">
            <a:avLst/>
          </a:prstGeom>
        </p:spPr>
        <p:txBody>
          <a:bodyPr wrap="square" anchor="t">
            <a:spAutoFit/>
          </a:bodyPr>
          <a:lstStyle/>
          <a:p>
            <a:r>
              <a:rPr lang="en-US" i="1" dirty="0"/>
              <a:t>Remember:</a:t>
            </a:r>
          </a:p>
          <a:p>
            <a:endParaRPr lang="en-US" sz="2400" dirty="0"/>
          </a:p>
          <a:p>
            <a:r>
              <a:rPr lang="en-US" sz="2400" dirty="0"/>
              <a:t>L is </a:t>
            </a:r>
            <a:r>
              <a:rPr lang="en-US" sz="2400" b="1" dirty="0">
                <a:solidFill>
                  <a:schemeClr val="tx2"/>
                </a:solidFill>
              </a:rPr>
              <a:t>decided</a:t>
            </a:r>
            <a:r>
              <a:rPr lang="en-US" sz="2400" b="1" dirty="0"/>
              <a:t> </a:t>
            </a:r>
            <a:r>
              <a:rPr lang="en-US" sz="2400"/>
              <a:t>by a Turing machine M if M is a decider and </a:t>
            </a:r>
            <a:r>
              <a:rPr lang="en-US" sz="2400" dirty="0"/>
              <a:t>L(M) = L.</a:t>
            </a:r>
          </a:p>
          <a:p>
            <a:endParaRPr lang="en-US" sz="2400" dirty="0"/>
          </a:p>
          <a:p>
            <a:r>
              <a:rPr lang="en-US" sz="2400" dirty="0"/>
              <a:t>M </a:t>
            </a:r>
            <a:r>
              <a:rPr lang="en-US" sz="2400" b="1" dirty="0">
                <a:solidFill>
                  <a:schemeClr val="tx2"/>
                </a:solidFill>
              </a:rPr>
              <a:t>decides</a:t>
            </a:r>
            <a:r>
              <a:rPr lang="en-US" sz="2400" b="1" dirty="0"/>
              <a:t> </a:t>
            </a:r>
            <a:r>
              <a:rPr lang="en-US" sz="2400" dirty="0"/>
              <a:t>L if M is a decider and L(M) = L.</a:t>
            </a:r>
          </a:p>
        </p:txBody>
      </p:sp>
    </p:spTree>
    <p:extLst>
      <p:ext uri="{BB962C8B-B14F-4D97-AF65-F5344CB8AC3E}">
        <p14:creationId xmlns:p14="http://schemas.microsoft.com/office/powerpoint/2010/main" val="213733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07" y="3014784"/>
            <a:ext cx="2984500" cy="1549400"/>
          </a:xfrm>
          <a:prstGeom prst="rect">
            <a:avLst/>
          </a:prstGeom>
          <a:ln>
            <a:solidFill>
              <a:schemeClr val="accent1"/>
            </a:solidFill>
          </a:ln>
        </p:spPr>
      </p:pic>
    </p:spTree>
    <p:extLst>
      <p:ext uri="{BB962C8B-B14F-4D97-AF65-F5344CB8AC3E}">
        <p14:creationId xmlns:p14="http://schemas.microsoft.com/office/powerpoint/2010/main" val="3400734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463F-D624-DC49-8B05-F28AC289C8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36321D-2CE5-2C49-87C9-66626BB3D7C1}"/>
              </a:ext>
            </a:extLst>
          </p:cNvPr>
          <p:cNvSpPr>
            <a:spLocks noGrp="1"/>
          </p:cNvSpPr>
          <p:nvPr>
            <p:ph idx="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8F94CF8-1BBD-9F4B-BF25-7998C447D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58" y="268027"/>
            <a:ext cx="8859078" cy="4795171"/>
          </a:xfrm>
          <a:prstGeom prst="rect">
            <a:avLst/>
          </a:prstGeom>
        </p:spPr>
      </p:pic>
    </p:spTree>
    <p:extLst>
      <p:ext uri="{BB962C8B-B14F-4D97-AF65-F5344CB8AC3E}">
        <p14:creationId xmlns:p14="http://schemas.microsoft.com/office/powerpoint/2010/main" val="245337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a:t>Empty string </a:t>
            </a:r>
            <a:r>
              <a:rPr lang="el-GR">
                <a:solidFill>
                  <a:srgbClr val="FF2F92"/>
                </a:solidFill>
              </a:rPr>
              <a:t>ε</a:t>
            </a:r>
            <a:r>
              <a:rPr lang="en-US" b="1"/>
              <a:t> </a:t>
            </a:r>
            <a:r>
              <a:rPr lang="en-US"/>
              <a:t>has no symbols in the string, so its length is 0. </a:t>
            </a:r>
          </a:p>
          <a:p>
            <a:r>
              <a:rPr lang="en-US"/>
              <a:t>There is only one empty string because strings need to have different lengths or sequence of symbols to be considered different.</a:t>
            </a:r>
          </a:p>
        </p:txBody>
      </p:sp>
    </p:spTree>
    <p:extLst>
      <p:ext uri="{BB962C8B-B14F-4D97-AF65-F5344CB8AC3E}">
        <p14:creationId xmlns:p14="http://schemas.microsoft.com/office/powerpoint/2010/main" val="3574649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dirty="0">
                <a:ea typeface="+mj-lt"/>
                <a:cs typeface="+mj-lt"/>
                <a:hlinkClick r:id="rId2"/>
              </a:rPr>
              <a:t>079.CSE105.RecognizableAndDecidableLanguages.mp4</a:t>
            </a:r>
            <a:endParaRPr lang="en-US" sz="2400" dirty="0">
              <a:cs typeface="Arial"/>
            </a:endParaRPr>
          </a:p>
        </p:txBody>
      </p:sp>
      <p:graphicFrame>
        <p:nvGraphicFramePr>
          <p:cNvPr id="3" name="Table 2">
            <a:extLst>
              <a:ext uri="{FF2B5EF4-FFF2-40B4-BE49-F238E27FC236}">
                <a16:creationId xmlns:a16="http://schemas.microsoft.com/office/drawing/2014/main" id="{8DA0CC86-A90A-0A45-A147-06EE2E75DF4D}"/>
              </a:ext>
            </a:extLst>
          </p:cNvPr>
          <p:cNvGraphicFramePr>
            <a:graphicFrameLocks noGrp="1"/>
          </p:cNvGraphicFramePr>
          <p:nvPr>
            <p:extLst>
              <p:ext uri="{D42A27DB-BD31-4B8C-83A1-F6EECF244321}">
                <p14:modId xmlns:p14="http://schemas.microsoft.com/office/powerpoint/2010/main" val="964842031"/>
              </p:ext>
            </p:extLst>
          </p:nvPr>
        </p:nvGraphicFramePr>
        <p:xfrm>
          <a:off x="2004714" y="1922893"/>
          <a:ext cx="5134572" cy="1931102"/>
        </p:xfrm>
        <a:graphic>
          <a:graphicData uri="http://schemas.openxmlformats.org/drawingml/2006/table">
            <a:tbl>
              <a:tblPr firstRow="1" bandRow="1">
                <a:tableStyleId>{D7AC3CCA-C797-4891-BE02-D94E43425B78}</a:tableStyleId>
              </a:tblPr>
              <a:tblGrid>
                <a:gridCol w="1711524">
                  <a:extLst>
                    <a:ext uri="{9D8B030D-6E8A-4147-A177-3AD203B41FA5}">
                      <a16:colId xmlns:a16="http://schemas.microsoft.com/office/drawing/2014/main" val="1890637570"/>
                    </a:ext>
                  </a:extLst>
                </a:gridCol>
                <a:gridCol w="1711524">
                  <a:extLst>
                    <a:ext uri="{9D8B030D-6E8A-4147-A177-3AD203B41FA5}">
                      <a16:colId xmlns:a16="http://schemas.microsoft.com/office/drawing/2014/main" val="229003303"/>
                    </a:ext>
                  </a:extLst>
                </a:gridCol>
                <a:gridCol w="1711524">
                  <a:extLst>
                    <a:ext uri="{9D8B030D-6E8A-4147-A177-3AD203B41FA5}">
                      <a16:colId xmlns:a16="http://schemas.microsoft.com/office/drawing/2014/main" val="2072190798"/>
                    </a:ext>
                  </a:extLst>
                </a:gridCol>
              </a:tblGrid>
              <a:tr h="965551">
                <a:tc>
                  <a:txBody>
                    <a:bodyPr/>
                    <a:lstStyle/>
                    <a:p>
                      <a:r>
                        <a:rPr lang="en-US" dirty="0">
                          <a:solidFill>
                            <a:srgbClr val="671A14"/>
                          </a:solidFill>
                        </a:rPr>
                        <a:t>Regular Language</a:t>
                      </a:r>
                    </a:p>
                  </a:txBody>
                  <a:tcPr/>
                </a:tc>
                <a:tc>
                  <a:txBody>
                    <a:bodyPr/>
                    <a:lstStyle/>
                    <a:p>
                      <a:r>
                        <a:rPr lang="en-US" b="0">
                          <a:solidFill>
                            <a:srgbClr val="941100"/>
                          </a:solidFill>
                        </a:rPr>
                        <a:t>Regular expression</a:t>
                      </a:r>
                    </a:p>
                  </a:txBody>
                  <a:tcPr/>
                </a:tc>
                <a:tc>
                  <a:txBody>
                    <a:bodyPr/>
                    <a:lstStyle/>
                    <a:p>
                      <a:r>
                        <a:rPr lang="en-US" b="0">
                          <a:solidFill>
                            <a:srgbClr val="941100"/>
                          </a:solidFill>
                        </a:rPr>
                        <a:t>DFA/NFA</a:t>
                      </a:r>
                    </a:p>
                  </a:txBody>
                  <a:tcPr/>
                </a:tc>
                <a:extLst>
                  <a:ext uri="{0D108BD9-81ED-4DB2-BD59-A6C34878D82A}">
                    <a16:rowId xmlns:a16="http://schemas.microsoft.com/office/drawing/2014/main" val="869850541"/>
                  </a:ext>
                </a:extLst>
              </a:tr>
              <a:tr h="965551">
                <a:tc>
                  <a:txBody>
                    <a:bodyPr/>
                    <a:lstStyle/>
                    <a:p>
                      <a:r>
                        <a:rPr lang="en-US" b="1" dirty="0">
                          <a:solidFill>
                            <a:srgbClr val="17198A"/>
                          </a:solidFill>
                        </a:rPr>
                        <a:t>Context-free Language</a:t>
                      </a:r>
                    </a:p>
                  </a:txBody>
                  <a:tcPr/>
                </a:tc>
                <a:tc>
                  <a:txBody>
                    <a:bodyPr/>
                    <a:lstStyle/>
                    <a:p>
                      <a:r>
                        <a:rPr lang="en-US" dirty="0">
                          <a:solidFill>
                            <a:srgbClr val="0432FF"/>
                          </a:solidFill>
                        </a:rPr>
                        <a:t>Context-free grammar</a:t>
                      </a:r>
                    </a:p>
                  </a:txBody>
                  <a:tcPr/>
                </a:tc>
                <a:tc>
                  <a:txBody>
                    <a:bodyPr/>
                    <a:lstStyle/>
                    <a:p>
                      <a:r>
                        <a:rPr lang="en-US" dirty="0">
                          <a:solidFill>
                            <a:srgbClr val="0432FF"/>
                          </a:solidFill>
                        </a:rPr>
                        <a:t>PDA</a:t>
                      </a:r>
                    </a:p>
                  </a:txBody>
                  <a:tcPr/>
                </a:tc>
                <a:extLst>
                  <a:ext uri="{0D108BD9-81ED-4DB2-BD59-A6C34878D82A}">
                    <a16:rowId xmlns:a16="http://schemas.microsoft.com/office/drawing/2014/main" val="1297774890"/>
                  </a:ext>
                </a:extLst>
              </a:tr>
            </a:tbl>
          </a:graphicData>
        </a:graphic>
      </p:graphicFrame>
      <p:sp>
        <p:nvSpPr>
          <p:cNvPr id="4" name="TextBox 3">
            <a:extLst>
              <a:ext uri="{FF2B5EF4-FFF2-40B4-BE49-F238E27FC236}">
                <a16:creationId xmlns:a16="http://schemas.microsoft.com/office/drawing/2014/main" id="{4BA3107F-995F-5144-A43E-4F091CECFEB8}"/>
              </a:ext>
            </a:extLst>
          </p:cNvPr>
          <p:cNvSpPr txBox="1"/>
          <p:nvPr/>
        </p:nvSpPr>
        <p:spPr>
          <a:xfrm>
            <a:off x="457200" y="1236867"/>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2542121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Classifying languages</a:t>
            </a:r>
          </a:p>
        </p:txBody>
      </p:sp>
      <p:sp>
        <p:nvSpPr>
          <p:cNvPr id="3" name="Content Placeholder 2"/>
          <p:cNvSpPr>
            <a:spLocks noGrp="1"/>
          </p:cNvSpPr>
          <p:nvPr>
            <p:ph idx="1"/>
          </p:nvPr>
        </p:nvSpPr>
        <p:spPr/>
        <p:txBody>
          <a:bodyPr/>
          <a:lstStyle/>
          <a:p>
            <a:pPr marL="0" indent="0">
              <a:buNone/>
            </a:pPr>
            <a:r>
              <a:rPr lang="en-US"/>
              <a:t>A language L is</a:t>
            </a:r>
          </a:p>
          <a:p>
            <a:pPr marL="0" indent="0">
              <a:buNone/>
            </a:pPr>
            <a:endParaRPr lang="en-US"/>
          </a:p>
          <a:p>
            <a:pPr marL="0" indent="0">
              <a:buNone/>
            </a:pPr>
            <a:r>
              <a:rPr lang="en-US" b="1">
                <a:solidFill>
                  <a:srgbClr val="4128D2"/>
                </a:solidFill>
              </a:rPr>
              <a:t>Turing-recognizable</a:t>
            </a:r>
            <a:r>
              <a:rPr lang="en-US">
                <a:solidFill>
                  <a:srgbClr val="4128D2"/>
                </a:solidFill>
              </a:rPr>
              <a:t> </a:t>
            </a:r>
            <a:r>
              <a:rPr lang="en-US"/>
              <a:t>if there is a TM M such that L(M) = L</a:t>
            </a:r>
          </a:p>
          <a:p>
            <a:pPr marL="0" indent="0">
              <a:buNone/>
            </a:pPr>
            <a:r>
              <a:rPr lang="en-US" i="1">
                <a:solidFill>
                  <a:schemeClr val="accent5"/>
                </a:solidFill>
              </a:rPr>
              <a:t>in other words, if there is some TM that recognizes it.</a:t>
            </a:r>
          </a:p>
          <a:p>
            <a:pPr marL="0" indent="0">
              <a:buNone/>
            </a:pPr>
            <a:endParaRPr lang="en-US"/>
          </a:p>
          <a:p>
            <a:pPr marL="0" indent="0">
              <a:buNone/>
            </a:pPr>
            <a:r>
              <a:rPr lang="en-US" b="1">
                <a:solidFill>
                  <a:srgbClr val="4128D2"/>
                </a:solidFill>
              </a:rPr>
              <a:t>Turing-decidable</a:t>
            </a:r>
            <a:r>
              <a:rPr lang="en-US">
                <a:solidFill>
                  <a:srgbClr val="4128D2"/>
                </a:solidFill>
              </a:rPr>
              <a:t> </a:t>
            </a:r>
            <a:r>
              <a:rPr lang="en-US"/>
              <a:t>if there is a TM M such that M is a decider and L(M) = L </a:t>
            </a:r>
            <a:r>
              <a:rPr lang="en-US" i="1">
                <a:solidFill>
                  <a:schemeClr val="accent5"/>
                </a:solidFill>
              </a:rPr>
              <a:t>in other words, if there is some TM that decides it.</a:t>
            </a:r>
          </a:p>
          <a:p>
            <a:pPr marL="0" indent="0">
              <a:buNone/>
            </a:pPr>
            <a:endParaRPr lang="en-US"/>
          </a:p>
          <a:p>
            <a:pPr marL="0" indent="0">
              <a:buNone/>
            </a:pPr>
            <a:endParaRPr lang="en-US" b="1"/>
          </a:p>
        </p:txBody>
      </p:sp>
      <p:pic>
        <p:nvPicPr>
          <p:cNvPr id="5" name="Picture 4" descr="A screenshot of a cell phone&#10;&#10;Description automatically generated">
            <a:extLst>
              <a:ext uri="{FF2B5EF4-FFF2-40B4-BE49-F238E27FC236}">
                <a16:creationId xmlns:a16="http://schemas.microsoft.com/office/drawing/2014/main" id="{AB68B6A1-5723-1A4A-B129-1FFB32E5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91"/>
            <a:ext cx="9144000" cy="5112517"/>
          </a:xfrm>
          <a:prstGeom prst="rect">
            <a:avLst/>
          </a:prstGeom>
        </p:spPr>
      </p:pic>
    </p:spTree>
    <p:extLst>
      <p:ext uri="{BB962C8B-B14F-4D97-AF65-F5344CB8AC3E}">
        <p14:creationId xmlns:p14="http://schemas.microsoft.com/office/powerpoint/2010/main" val="159957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060122" y="3449909"/>
            <a:ext cx="4358391" cy="1599501"/>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b="1">
                <a:solidFill>
                  <a:srgbClr val="4128D2"/>
                </a:solidFill>
              </a:rPr>
              <a:t>Context-free languages</a:t>
            </a:r>
          </a:p>
        </p:txBody>
      </p:sp>
      <p:sp>
        <p:nvSpPr>
          <p:cNvPr id="4" name="Oval 3"/>
          <p:cNvSpPr/>
          <p:nvPr/>
        </p:nvSpPr>
        <p:spPr>
          <a:xfrm>
            <a:off x="1900918" y="4233977"/>
            <a:ext cx="3182566" cy="4861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rgbClr val="4128D2"/>
                </a:solidFill>
              </a:rPr>
              <a:t>Regular languages</a:t>
            </a:r>
          </a:p>
        </p:txBody>
      </p:sp>
      <p:sp>
        <p:nvSpPr>
          <p:cNvPr id="6" name="Oval 5"/>
          <p:cNvSpPr/>
          <p:nvPr/>
        </p:nvSpPr>
        <p:spPr>
          <a:xfrm>
            <a:off x="127970" y="2865278"/>
            <a:ext cx="5751156" cy="2340948"/>
          </a:xfrm>
          <a:prstGeom prst="ellipse">
            <a:avLst/>
          </a:prstGeom>
          <a:noFill/>
          <a:ln w="38100" cmpd="sng">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192436" y="3080577"/>
            <a:ext cx="3220202" cy="369332"/>
          </a:xfrm>
          <a:prstGeom prst="rect">
            <a:avLst/>
          </a:prstGeom>
          <a:noFill/>
        </p:spPr>
        <p:txBody>
          <a:bodyPr wrap="none" rtlCol="0">
            <a:spAutoFit/>
          </a:bodyPr>
          <a:lstStyle/>
          <a:p>
            <a:r>
              <a:rPr lang="en-US" b="1">
                <a:solidFill>
                  <a:schemeClr val="tx2"/>
                </a:solidFill>
              </a:rPr>
              <a:t>Turing decidable languages</a:t>
            </a:r>
          </a:p>
        </p:txBody>
      </p:sp>
      <p:pic>
        <p:nvPicPr>
          <p:cNvPr id="10" name="Picture 9"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638" y="448459"/>
            <a:ext cx="3372658" cy="2529494"/>
          </a:xfrm>
          <a:prstGeom prst="rect">
            <a:avLst/>
          </a:prstGeom>
        </p:spPr>
      </p:pic>
      <p:pic>
        <p:nvPicPr>
          <p:cNvPr id="11" name="Picture 10" descr="PDA.png"/>
          <p:cNvPicPr>
            <a:picLocks noChangeAspect="1"/>
          </p:cNvPicPr>
          <p:nvPr/>
        </p:nvPicPr>
        <p:blipFill rotWithShape="1">
          <a:blip r:embed="rId2">
            <a:extLst>
              <a:ext uri="{28A0092B-C50C-407E-A947-70E740481C1C}">
                <a14:useLocalDpi xmlns:a14="http://schemas.microsoft.com/office/drawing/2010/main" val="0"/>
              </a:ext>
            </a:extLst>
          </a:blip>
          <a:srcRect t="18723" r="24042"/>
          <a:stretch/>
        </p:blipFill>
        <p:spPr>
          <a:xfrm>
            <a:off x="6186343" y="2956763"/>
            <a:ext cx="2561796" cy="2055901"/>
          </a:xfrm>
          <a:prstGeom prst="rect">
            <a:avLst/>
          </a:prstGeom>
        </p:spPr>
      </p:pic>
      <p:sp>
        <p:nvSpPr>
          <p:cNvPr id="12" name="Rectangle 11"/>
          <p:cNvSpPr/>
          <p:nvPr/>
        </p:nvSpPr>
        <p:spPr>
          <a:xfrm>
            <a:off x="7835018" y="2874927"/>
            <a:ext cx="99443" cy="2979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785296" y="3254535"/>
            <a:ext cx="99443" cy="145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Callout 13"/>
          <p:cNvSpPr/>
          <p:nvPr/>
        </p:nvSpPr>
        <p:spPr>
          <a:xfrm>
            <a:off x="6342294" y="2874926"/>
            <a:ext cx="2801705" cy="2137737"/>
          </a:xfrm>
          <a:prstGeom prst="wedgeEllipseCallout">
            <a:avLst>
              <a:gd name="adj1" fmla="val -110154"/>
              <a:gd name="adj2" fmla="val 24626"/>
            </a:avLst>
          </a:prstGeom>
          <a:gradFill flip="none" rotWithShape="1">
            <a:gsLst>
              <a:gs pos="0">
                <a:schemeClr val="accent1">
                  <a:shade val="70000"/>
                  <a:satMod val="150000"/>
                  <a:alpha val="19000"/>
                </a:schemeClr>
              </a:gs>
              <a:gs pos="34000">
                <a:schemeClr val="accent1">
                  <a:shade val="70000"/>
                  <a:satMod val="140000"/>
                  <a:alpha val="19000"/>
                </a:schemeClr>
              </a:gs>
              <a:gs pos="70000">
                <a:schemeClr val="accent1">
                  <a:tint val="100000"/>
                  <a:shade val="90000"/>
                  <a:satMod val="140000"/>
                  <a:alpha val="19000"/>
                </a:schemeClr>
              </a:gs>
              <a:gs pos="100000">
                <a:schemeClr val="accent1">
                  <a:tint val="100000"/>
                  <a:shade val="100000"/>
                  <a:satMod val="100000"/>
                  <a:alpha val="1900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Callout 14"/>
          <p:cNvSpPr/>
          <p:nvPr/>
        </p:nvSpPr>
        <p:spPr>
          <a:xfrm>
            <a:off x="4207202" y="202384"/>
            <a:ext cx="3578094" cy="2662893"/>
          </a:xfrm>
          <a:prstGeom prst="wedgeEllipseCallout">
            <a:avLst>
              <a:gd name="adj1" fmla="val -47544"/>
              <a:gd name="adj2" fmla="val 86296"/>
            </a:avLst>
          </a:prstGeom>
          <a:solidFill>
            <a:schemeClr val="tx2">
              <a:alpha val="19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25421" y="1960179"/>
            <a:ext cx="6467715" cy="3387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44836" y="2213686"/>
            <a:ext cx="3566451" cy="369332"/>
          </a:xfrm>
          <a:prstGeom prst="rect">
            <a:avLst/>
          </a:prstGeom>
          <a:noFill/>
        </p:spPr>
        <p:txBody>
          <a:bodyPr wrap="none" rtlCol="0">
            <a:spAutoFit/>
          </a:bodyPr>
          <a:lstStyle/>
          <a:p>
            <a:r>
              <a:rPr lang="en-US" b="1">
                <a:solidFill>
                  <a:schemeClr val="tx2"/>
                </a:solidFill>
              </a:rPr>
              <a:t>Turing recognizable languages</a:t>
            </a:r>
          </a:p>
        </p:txBody>
      </p:sp>
      <p:pic>
        <p:nvPicPr>
          <p:cNvPr id="21" name="Picture 20" descr="Screen Shot 2016-04-27 at 11.37.20 PM.png"/>
          <p:cNvPicPr>
            <a:picLocks noChangeAspect="1"/>
          </p:cNvPicPr>
          <p:nvPr/>
        </p:nvPicPr>
        <p:blipFill rotWithShape="1">
          <a:blip r:embed="rId3">
            <a:extLst>
              <a:ext uri="{28A0092B-C50C-407E-A947-70E740481C1C}">
                <a14:useLocalDpi xmlns:a14="http://schemas.microsoft.com/office/drawing/2010/main" val="0"/>
              </a:ext>
            </a:extLst>
          </a:blip>
          <a:srcRect l="30549" t="54008" r="47937" b="33464"/>
          <a:stretch/>
        </p:blipFill>
        <p:spPr>
          <a:xfrm>
            <a:off x="627106" y="448459"/>
            <a:ext cx="1802933" cy="1401946"/>
          </a:xfrm>
          <a:prstGeom prst="rect">
            <a:avLst/>
          </a:prstGeom>
        </p:spPr>
      </p:pic>
    </p:spTree>
    <p:extLst>
      <p:ext uri="{BB962C8B-B14F-4D97-AF65-F5344CB8AC3E}">
        <p14:creationId xmlns:p14="http://schemas.microsoft.com/office/powerpoint/2010/main" val="36629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cs typeface="Arial"/>
              </a:rPr>
              <a:t>Monday</a:t>
            </a:r>
            <a:endParaRPr lang="en-US"/>
          </a:p>
        </p:txBody>
      </p:sp>
      <p:sp>
        <p:nvSpPr>
          <p:cNvPr id="5" name="Content Placeholder 3">
            <a:extLst>
              <a:ext uri="{FF2B5EF4-FFF2-40B4-BE49-F238E27FC236}">
                <a16:creationId xmlns:a16="http://schemas.microsoft.com/office/drawing/2014/main" id="{E467CB3F-BC0B-BB45-8364-DF86DC0B5469}"/>
              </a:ext>
            </a:extLst>
          </p:cNvPr>
          <p:cNvSpPr>
            <a:spLocks noGrp="1"/>
          </p:cNvSpPr>
          <p:nvPr>
            <p:ph idx="1"/>
          </p:nvPr>
        </p:nvSpPr>
        <p:spPr>
          <a:xfrm>
            <a:off x="457200" y="1200151"/>
            <a:ext cx="8229600" cy="3701458"/>
          </a:xfrm>
        </p:spPr>
        <p:txBody>
          <a:bodyPr vert="horz" lIns="91440" tIns="45720" rIns="91440" bIns="45720" rtlCol="0" anchor="t">
            <a:normAutofit fontScale="92500" lnSpcReduction="10000"/>
          </a:bodyPr>
          <a:lstStyle/>
          <a:p>
            <a:r>
              <a:rPr lang="en-US" dirty="0"/>
              <a:t>Videos 0</a:t>
            </a:r>
            <a:r>
              <a:rPr lang="en-US" altLang="zh-CN" dirty="0">
                <a:ea typeface="华文新魏"/>
              </a:rPr>
              <a:t>72</a:t>
            </a:r>
            <a:r>
              <a:rPr lang="en-US" dirty="0"/>
              <a:t>-0</a:t>
            </a:r>
            <a:r>
              <a:rPr lang="en-US" altLang="zh-CN" dirty="0">
                <a:ea typeface="华文新魏"/>
              </a:rPr>
              <a:t>79</a:t>
            </a:r>
          </a:p>
          <a:p>
            <a:endParaRPr lang="en-US" altLang="zh-CN" dirty="0">
              <a:ea typeface="华文新魏"/>
              <a:cs typeface="Arial"/>
            </a:endParaRPr>
          </a:p>
          <a:p>
            <a:r>
              <a:rPr lang="en-US" altLang="zh-CN" dirty="0">
                <a:ea typeface="华文新魏"/>
                <a:cs typeface="Arial"/>
              </a:rPr>
              <a:t>Today’s learning goals</a:t>
            </a:r>
          </a:p>
          <a:p>
            <a:pPr marL="560070" lvl="1" indent="-285750"/>
            <a:r>
              <a:rPr lang="en-US" dirty="0"/>
              <a:t>Trace the computation of a Turing machine on given input</a:t>
            </a:r>
          </a:p>
          <a:p>
            <a:pPr marL="560070" lvl="1" indent="-285750"/>
            <a:r>
              <a:rPr lang="en-US" dirty="0"/>
              <a:t>Describe the language recognized by a Turing machine</a:t>
            </a:r>
          </a:p>
          <a:p>
            <a:pPr marL="560070" lvl="1" indent="-285750"/>
            <a:r>
              <a:rPr lang="en-US" dirty="0"/>
              <a:t>Determine if a Turing machine is a decider</a:t>
            </a:r>
          </a:p>
          <a:p>
            <a:pPr marL="560070" lvl="1" indent="-285750"/>
            <a:r>
              <a:rPr lang="en-US" dirty="0"/>
              <a:t>Given an implementation-level description of a Turing machine</a:t>
            </a:r>
          </a:p>
          <a:p>
            <a:endParaRPr lang="en-US" altLang="zh-CN" dirty="0">
              <a:ea typeface="华文新魏"/>
              <a:cs typeface="Arial"/>
            </a:endParaRPr>
          </a:p>
          <a:p>
            <a:r>
              <a:rPr lang="en-US" altLang="zh-CN" dirty="0">
                <a:ea typeface="华文新魏"/>
                <a:cs typeface="Arial"/>
              </a:rPr>
              <a:t>Today’s textbook sections</a:t>
            </a:r>
          </a:p>
          <a:p>
            <a:pPr lvl="1"/>
            <a:r>
              <a:rPr lang="en-US" dirty="0" err="1"/>
              <a:t>Sipser</a:t>
            </a:r>
            <a:r>
              <a:rPr lang="en-US" dirty="0"/>
              <a:t> 3.1 Definition 3.5, 3.6 (page 170)</a:t>
            </a:r>
            <a:endParaRPr lang="en-US" altLang="zh-CN" dirty="0">
              <a:ea typeface="华文新魏"/>
              <a:cs typeface="Arial"/>
            </a:endParaRPr>
          </a:p>
        </p:txBody>
      </p:sp>
    </p:spTree>
    <p:extLst>
      <p:ext uri="{BB962C8B-B14F-4D97-AF65-F5344CB8AC3E}">
        <p14:creationId xmlns:p14="http://schemas.microsoft.com/office/powerpoint/2010/main" val="276460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think about</a:t>
            </a:r>
          </a:p>
        </p:txBody>
      </p:sp>
      <p:sp>
        <p:nvSpPr>
          <p:cNvPr id="3" name="Content Placeholder 2"/>
          <p:cNvSpPr>
            <a:spLocks noGrp="1"/>
          </p:cNvSpPr>
          <p:nvPr>
            <p:ph idx="1"/>
          </p:nvPr>
        </p:nvSpPr>
        <p:spPr/>
        <p:txBody>
          <a:bodyPr/>
          <a:lstStyle/>
          <a:p>
            <a:r>
              <a:rPr lang="en-US"/>
              <a:t>Given a DFA, how would you simulate it with a TM?</a:t>
            </a:r>
          </a:p>
          <a:p>
            <a:r>
              <a:rPr lang="en-US"/>
              <a:t>Given an NFA, how would you simulate it with a TM?</a:t>
            </a:r>
          </a:p>
          <a:p>
            <a:r>
              <a:rPr lang="en-US"/>
              <a:t>Given a PDA, how would you simulate it with a TM?</a:t>
            </a:r>
          </a:p>
        </p:txBody>
      </p:sp>
    </p:spTree>
    <p:extLst>
      <p:ext uri="{BB962C8B-B14F-4D97-AF65-F5344CB8AC3E}">
        <p14:creationId xmlns:p14="http://schemas.microsoft.com/office/powerpoint/2010/main" val="1180915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(079)</a:t>
            </a:r>
          </a:p>
        </p:txBody>
      </p:sp>
      <p:sp>
        <p:nvSpPr>
          <p:cNvPr id="5" name="TextBox 4">
            <a:extLst>
              <a:ext uri="{FF2B5EF4-FFF2-40B4-BE49-F238E27FC236}">
                <a16:creationId xmlns:a16="http://schemas.microsoft.com/office/drawing/2014/main" id="{996A1B20-2424-BE4C-867D-4692C219EB92}"/>
              </a:ext>
            </a:extLst>
          </p:cNvPr>
          <p:cNvSpPr txBox="1"/>
          <p:nvPr/>
        </p:nvSpPr>
        <p:spPr>
          <a:xfrm>
            <a:off x="324612" y="1514336"/>
            <a:ext cx="8751883" cy="2246769"/>
          </a:xfrm>
          <a:prstGeom prst="rect">
            <a:avLst/>
          </a:prstGeom>
          <a:noFill/>
        </p:spPr>
        <p:txBody>
          <a:bodyPr wrap="none" rtlCol="0" anchor="t">
            <a:spAutoFit/>
          </a:bodyPr>
          <a:lstStyle/>
          <a:p>
            <a:r>
              <a:rPr lang="en-US" sz="2000" dirty="0"/>
              <a:t>A language L is </a:t>
            </a:r>
            <a:r>
              <a:rPr lang="en-US" sz="2000" b="1" dirty="0"/>
              <a:t>regular</a:t>
            </a:r>
            <a:r>
              <a:rPr lang="en-US" sz="2000" dirty="0"/>
              <a:t> if there is a regular expression that describes it.</a:t>
            </a:r>
          </a:p>
          <a:p>
            <a:endParaRPr lang="en-US" sz="2000" dirty="0"/>
          </a:p>
          <a:p>
            <a:r>
              <a:rPr lang="en-US" sz="2000" dirty="0"/>
              <a:t>A language L is </a:t>
            </a:r>
            <a:r>
              <a:rPr lang="en-US" sz="2000" b="1" dirty="0"/>
              <a:t>context-free</a:t>
            </a:r>
            <a:r>
              <a:rPr lang="en-US" sz="2000" dirty="0"/>
              <a:t> if there is a CFG that generates it.   </a:t>
            </a:r>
          </a:p>
          <a:p>
            <a:endParaRPr lang="en-US" sz="2000" dirty="0"/>
          </a:p>
          <a:p>
            <a:r>
              <a:rPr lang="en-US" sz="2000" dirty="0"/>
              <a:t>A language L is </a:t>
            </a:r>
            <a:r>
              <a:rPr lang="en-US" sz="2000" b="1" dirty="0"/>
              <a:t>Turing-recognizable</a:t>
            </a:r>
            <a:r>
              <a:rPr lang="en-US" sz="2000" dirty="0"/>
              <a:t> if there is some TM that recognizes it.</a:t>
            </a:r>
          </a:p>
          <a:p>
            <a:endParaRPr lang="en-US" sz="2000" dirty="0"/>
          </a:p>
          <a:p>
            <a:r>
              <a:rPr lang="en-US" sz="2000" dirty="0"/>
              <a:t>A language L is </a:t>
            </a:r>
            <a:r>
              <a:rPr lang="en-US" sz="2000" b="1" dirty="0"/>
              <a:t>Turing-decidable </a:t>
            </a:r>
            <a:r>
              <a:rPr lang="en-US" sz="2000" dirty="0"/>
              <a:t>if there is some TM that decides it.</a:t>
            </a:r>
          </a:p>
        </p:txBody>
      </p:sp>
    </p:spTree>
    <p:extLst>
      <p:ext uri="{BB962C8B-B14F-4D97-AF65-F5344CB8AC3E}">
        <p14:creationId xmlns:p14="http://schemas.microsoft.com/office/powerpoint/2010/main" val="3369569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DED06-B539-4179-951E-9A2C349615C1}"/>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Is this language decidable?</a:t>
            </a:r>
          </a:p>
        </p:txBody>
      </p:sp>
      <p:pic>
        <p:nvPicPr>
          <p:cNvPr id="5" name="Picture 4" descr="A screenshot of a cell phone&#10;&#10;Description automatically generated">
            <a:extLst>
              <a:ext uri="{FF2B5EF4-FFF2-40B4-BE49-F238E27FC236}">
                <a16:creationId xmlns:a16="http://schemas.microsoft.com/office/drawing/2014/main" id="{C7E1A6AB-73B2-4BF2-BAF5-5BA83A98A847}"/>
              </a:ext>
            </a:extLst>
          </p:cNvPr>
          <p:cNvPicPr>
            <a:picLocks noChangeAspect="1"/>
          </p:cNvPicPr>
          <p:nvPr/>
        </p:nvPicPr>
        <p:blipFill>
          <a:blip r:embed="rId2"/>
          <a:stretch>
            <a:fillRect/>
          </a:stretch>
        </p:blipFill>
        <p:spPr>
          <a:xfrm>
            <a:off x="457200" y="1887093"/>
            <a:ext cx="8229600" cy="2283714"/>
          </a:xfrm>
          <a:prstGeom prst="rect">
            <a:avLst/>
          </a:prstGeom>
          <a:noFill/>
        </p:spPr>
      </p:pic>
      <p:sp>
        <p:nvSpPr>
          <p:cNvPr id="6" name="TextBox 5">
            <a:extLst>
              <a:ext uri="{FF2B5EF4-FFF2-40B4-BE49-F238E27FC236}">
                <a16:creationId xmlns:a16="http://schemas.microsoft.com/office/drawing/2014/main" id="{C241CC8D-61E5-4732-AF79-21557E403818}"/>
              </a:ext>
            </a:extLst>
          </p:cNvPr>
          <p:cNvSpPr txBox="1"/>
          <p:nvPr/>
        </p:nvSpPr>
        <p:spPr>
          <a:xfrm>
            <a:off x="457200" y="1063256"/>
            <a:ext cx="5188688" cy="369332"/>
          </a:xfrm>
          <a:prstGeom prst="rect">
            <a:avLst/>
          </a:prstGeom>
          <a:noFill/>
        </p:spPr>
        <p:txBody>
          <a:bodyPr wrap="square" rtlCol="0">
            <a:spAutoFit/>
          </a:bodyPr>
          <a:lstStyle/>
          <a:p>
            <a:r>
              <a:rPr lang="en-US">
                <a:solidFill>
                  <a:srgbClr val="00B050"/>
                </a:solidFill>
              </a:rPr>
              <a:t>Example 1</a:t>
            </a:r>
          </a:p>
        </p:txBody>
      </p:sp>
      <p:sp>
        <p:nvSpPr>
          <p:cNvPr id="3" name="TextBox 2">
            <a:extLst>
              <a:ext uri="{FF2B5EF4-FFF2-40B4-BE49-F238E27FC236}">
                <a16:creationId xmlns:a16="http://schemas.microsoft.com/office/drawing/2014/main" id="{EDE2C64E-3893-43F8-AF0E-88757960733B}"/>
              </a:ext>
            </a:extLst>
          </p:cNvPr>
          <p:cNvSpPr txBox="1"/>
          <p:nvPr/>
        </p:nvSpPr>
        <p:spPr>
          <a:xfrm>
            <a:off x="6836736" y="4170807"/>
            <a:ext cx="1977656" cy="646331"/>
          </a:xfrm>
          <a:prstGeom prst="rect">
            <a:avLst/>
          </a:prstGeom>
          <a:noFill/>
        </p:spPr>
        <p:txBody>
          <a:bodyPr wrap="square" rtlCol="0">
            <a:spAutoFit/>
          </a:bodyPr>
          <a:lstStyle/>
          <a:p>
            <a:r>
              <a:rPr lang="en-US"/>
              <a:t>Ch. 3 Problems pg. 190</a:t>
            </a:r>
          </a:p>
        </p:txBody>
      </p:sp>
    </p:spTree>
    <p:extLst>
      <p:ext uri="{BB962C8B-B14F-4D97-AF65-F5344CB8AC3E}">
        <p14:creationId xmlns:p14="http://schemas.microsoft.com/office/powerpoint/2010/main" val="3577660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DED06-B539-4179-951E-9A2C349615C1}"/>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Implementation-level TM descriptions</a:t>
            </a:r>
          </a:p>
        </p:txBody>
      </p:sp>
      <p:pic>
        <p:nvPicPr>
          <p:cNvPr id="5" name="Picture 4">
            <a:extLst>
              <a:ext uri="{FF2B5EF4-FFF2-40B4-BE49-F238E27FC236}">
                <a16:creationId xmlns:a16="http://schemas.microsoft.com/office/drawing/2014/main" id="{24855FE3-B59F-4E18-8912-742D6B4F940D}"/>
              </a:ext>
            </a:extLst>
          </p:cNvPr>
          <p:cNvPicPr>
            <a:picLocks noChangeAspect="1"/>
          </p:cNvPicPr>
          <p:nvPr/>
        </p:nvPicPr>
        <p:blipFill>
          <a:blip r:embed="rId2"/>
          <a:stretch>
            <a:fillRect/>
          </a:stretch>
        </p:blipFill>
        <p:spPr>
          <a:xfrm>
            <a:off x="457200" y="2092833"/>
            <a:ext cx="8229600" cy="1872233"/>
          </a:xfrm>
          <a:prstGeom prst="rect">
            <a:avLst/>
          </a:prstGeom>
          <a:noFill/>
        </p:spPr>
      </p:pic>
      <p:sp>
        <p:nvSpPr>
          <p:cNvPr id="6" name="TextBox 5">
            <a:extLst>
              <a:ext uri="{FF2B5EF4-FFF2-40B4-BE49-F238E27FC236}">
                <a16:creationId xmlns:a16="http://schemas.microsoft.com/office/drawing/2014/main" id="{DFD30474-1B86-4E28-A64B-8342A2899B76}"/>
              </a:ext>
            </a:extLst>
          </p:cNvPr>
          <p:cNvSpPr txBox="1"/>
          <p:nvPr/>
        </p:nvSpPr>
        <p:spPr>
          <a:xfrm>
            <a:off x="457200" y="993768"/>
            <a:ext cx="6358270" cy="369332"/>
          </a:xfrm>
          <a:prstGeom prst="rect">
            <a:avLst/>
          </a:prstGeom>
          <a:noFill/>
        </p:spPr>
        <p:txBody>
          <a:bodyPr wrap="square" rtlCol="0">
            <a:spAutoFit/>
          </a:bodyPr>
          <a:lstStyle/>
          <a:p>
            <a:r>
              <a:rPr lang="en-US">
                <a:solidFill>
                  <a:srgbClr val="00B050"/>
                </a:solidFill>
              </a:rPr>
              <a:t>Example 2</a:t>
            </a:r>
          </a:p>
        </p:txBody>
      </p:sp>
      <p:sp>
        <p:nvSpPr>
          <p:cNvPr id="3" name="TextBox 2">
            <a:extLst>
              <a:ext uri="{FF2B5EF4-FFF2-40B4-BE49-F238E27FC236}">
                <a16:creationId xmlns:a16="http://schemas.microsoft.com/office/drawing/2014/main" id="{BCF4BD08-4DF1-459B-BD02-B7328EC739A1}"/>
              </a:ext>
            </a:extLst>
          </p:cNvPr>
          <p:cNvSpPr txBox="1"/>
          <p:nvPr/>
        </p:nvSpPr>
        <p:spPr>
          <a:xfrm>
            <a:off x="6815470" y="4218844"/>
            <a:ext cx="2158409" cy="646331"/>
          </a:xfrm>
          <a:prstGeom prst="rect">
            <a:avLst/>
          </a:prstGeom>
          <a:noFill/>
        </p:spPr>
        <p:txBody>
          <a:bodyPr wrap="square" rtlCol="0">
            <a:spAutoFit/>
          </a:bodyPr>
          <a:lstStyle/>
          <a:p>
            <a:r>
              <a:rPr lang="en-US"/>
              <a:t>Ch. 3 Exercises pg. 188</a:t>
            </a:r>
          </a:p>
        </p:txBody>
      </p:sp>
    </p:spTree>
    <p:extLst>
      <p:ext uri="{BB962C8B-B14F-4D97-AF65-F5344CB8AC3E}">
        <p14:creationId xmlns:p14="http://schemas.microsoft.com/office/powerpoint/2010/main" val="3728819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a:xfrm>
            <a:off x="457200" y="409044"/>
            <a:ext cx="8229600" cy="742950"/>
          </a:xfrm>
        </p:spPr>
        <p:txBody>
          <a:bodyPr>
            <a:normAutofit fontScale="90000"/>
          </a:bodyPr>
          <a:lstStyle/>
          <a:p>
            <a:r>
              <a:rPr lang="en-US">
                <a:solidFill>
                  <a:srgbClr val="00B050"/>
                </a:solidFill>
              </a:rPr>
              <a:t>Tracing the computation of another TM</a:t>
            </a:r>
          </a:p>
        </p:txBody>
      </p:sp>
      <p:pic>
        <p:nvPicPr>
          <p:cNvPr id="5" name="Content Placeholder 4">
            <a:extLst>
              <a:ext uri="{FF2B5EF4-FFF2-40B4-BE49-F238E27FC236}">
                <a16:creationId xmlns:a16="http://schemas.microsoft.com/office/drawing/2014/main" id="{7F283CFA-5FEC-45D5-A7E8-45EAE89E1C69}"/>
              </a:ext>
            </a:extLst>
          </p:cNvPr>
          <p:cNvPicPr>
            <a:picLocks noGrp="1" noChangeAspect="1"/>
          </p:cNvPicPr>
          <p:nvPr>
            <p:ph idx="1"/>
          </p:nvPr>
        </p:nvPicPr>
        <p:blipFill>
          <a:blip r:embed="rId2"/>
          <a:stretch>
            <a:fillRect/>
          </a:stretch>
        </p:blipFill>
        <p:spPr>
          <a:xfrm>
            <a:off x="122056" y="1586573"/>
            <a:ext cx="4899821" cy="1559767"/>
          </a:xfrm>
        </p:spPr>
      </p:pic>
      <p:pic>
        <p:nvPicPr>
          <p:cNvPr id="7" name="Picture 6">
            <a:extLst>
              <a:ext uri="{FF2B5EF4-FFF2-40B4-BE49-F238E27FC236}">
                <a16:creationId xmlns:a16="http://schemas.microsoft.com/office/drawing/2014/main" id="{BC14BDB8-4317-4707-919C-93DC54BD2D7C}"/>
              </a:ext>
            </a:extLst>
          </p:cNvPr>
          <p:cNvPicPr>
            <a:picLocks noChangeAspect="1"/>
          </p:cNvPicPr>
          <p:nvPr/>
        </p:nvPicPr>
        <p:blipFill>
          <a:blip r:embed="rId3"/>
          <a:stretch>
            <a:fillRect/>
          </a:stretch>
        </p:blipFill>
        <p:spPr>
          <a:xfrm>
            <a:off x="5021877" y="1263407"/>
            <a:ext cx="4123591" cy="3374430"/>
          </a:xfrm>
          <a:prstGeom prst="rect">
            <a:avLst/>
          </a:prstGeom>
        </p:spPr>
      </p:pic>
      <p:sp>
        <p:nvSpPr>
          <p:cNvPr id="8" name="TextBox 7">
            <a:extLst>
              <a:ext uri="{FF2B5EF4-FFF2-40B4-BE49-F238E27FC236}">
                <a16:creationId xmlns:a16="http://schemas.microsoft.com/office/drawing/2014/main" id="{58CC4DFA-2E19-48FB-A780-65821EDF4F6D}"/>
              </a:ext>
            </a:extLst>
          </p:cNvPr>
          <p:cNvSpPr txBox="1"/>
          <p:nvPr/>
        </p:nvSpPr>
        <p:spPr>
          <a:xfrm>
            <a:off x="2521634" y="3556927"/>
            <a:ext cx="2589636" cy="646331"/>
          </a:xfrm>
          <a:prstGeom prst="rect">
            <a:avLst/>
          </a:prstGeom>
          <a:noFill/>
        </p:spPr>
        <p:txBody>
          <a:bodyPr wrap="square" rtlCol="0">
            <a:spAutoFit/>
          </a:bodyPr>
          <a:lstStyle/>
          <a:p>
            <a:r>
              <a:rPr lang="en-US"/>
              <a:t>TM, M1 from Example 3.9 for reference</a:t>
            </a:r>
          </a:p>
        </p:txBody>
      </p:sp>
      <p:sp>
        <p:nvSpPr>
          <p:cNvPr id="3" name="TextBox 2">
            <a:extLst>
              <a:ext uri="{FF2B5EF4-FFF2-40B4-BE49-F238E27FC236}">
                <a16:creationId xmlns:a16="http://schemas.microsoft.com/office/drawing/2014/main" id="{F659CA64-E502-43AB-82B4-6B86860FACA1}"/>
              </a:ext>
            </a:extLst>
          </p:cNvPr>
          <p:cNvSpPr txBox="1"/>
          <p:nvPr/>
        </p:nvSpPr>
        <p:spPr>
          <a:xfrm>
            <a:off x="457200" y="1038521"/>
            <a:ext cx="7793665" cy="369332"/>
          </a:xfrm>
          <a:prstGeom prst="rect">
            <a:avLst/>
          </a:prstGeom>
          <a:noFill/>
        </p:spPr>
        <p:txBody>
          <a:bodyPr wrap="square" rtlCol="0">
            <a:spAutoFit/>
          </a:bodyPr>
          <a:lstStyle/>
          <a:p>
            <a:r>
              <a:rPr lang="en-US">
                <a:solidFill>
                  <a:srgbClr val="00B050"/>
                </a:solidFill>
              </a:rPr>
              <a:t>Example 3</a:t>
            </a:r>
          </a:p>
        </p:txBody>
      </p:sp>
      <p:sp>
        <p:nvSpPr>
          <p:cNvPr id="4" name="TextBox 3">
            <a:extLst>
              <a:ext uri="{FF2B5EF4-FFF2-40B4-BE49-F238E27FC236}">
                <a16:creationId xmlns:a16="http://schemas.microsoft.com/office/drawing/2014/main" id="{27E28A82-A473-43B3-9315-EFA2212C97C9}"/>
              </a:ext>
            </a:extLst>
          </p:cNvPr>
          <p:cNvSpPr txBox="1"/>
          <p:nvPr/>
        </p:nvSpPr>
        <p:spPr>
          <a:xfrm>
            <a:off x="122056" y="4203258"/>
            <a:ext cx="2158409" cy="646331"/>
          </a:xfrm>
          <a:prstGeom prst="rect">
            <a:avLst/>
          </a:prstGeom>
          <a:noFill/>
        </p:spPr>
        <p:txBody>
          <a:bodyPr wrap="square" rtlCol="0">
            <a:spAutoFit/>
          </a:bodyPr>
          <a:lstStyle/>
          <a:p>
            <a:r>
              <a:rPr lang="en-US" dirty="0"/>
              <a:t>Ch. 3 Exercises pg. 188</a:t>
            </a:r>
          </a:p>
        </p:txBody>
      </p:sp>
    </p:spTree>
    <p:extLst>
      <p:ext uri="{BB962C8B-B14F-4D97-AF65-F5344CB8AC3E}">
        <p14:creationId xmlns:p14="http://schemas.microsoft.com/office/powerpoint/2010/main" val="153888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5F58-6988-4066-A1CC-8F51754DB559}"/>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1 Solution</a:t>
            </a:r>
          </a:p>
        </p:txBody>
      </p:sp>
      <p:pic>
        <p:nvPicPr>
          <p:cNvPr id="5" name="Content Placeholder 4">
            <a:extLst>
              <a:ext uri="{FF2B5EF4-FFF2-40B4-BE49-F238E27FC236}">
                <a16:creationId xmlns:a16="http://schemas.microsoft.com/office/drawing/2014/main" id="{0E53CAD5-F49D-434F-ADCB-2A7CF1F1EDC9}"/>
              </a:ext>
            </a:extLst>
          </p:cNvPr>
          <p:cNvPicPr>
            <a:picLocks noGrp="1" noChangeAspect="1"/>
          </p:cNvPicPr>
          <p:nvPr>
            <p:ph idx="1"/>
          </p:nvPr>
        </p:nvPicPr>
        <p:blipFill>
          <a:blip r:embed="rId2"/>
          <a:stretch>
            <a:fillRect/>
          </a:stretch>
        </p:blipFill>
        <p:spPr>
          <a:xfrm>
            <a:off x="457200" y="1581353"/>
            <a:ext cx="8229600" cy="1172718"/>
          </a:xfrm>
          <a:noFill/>
        </p:spPr>
      </p:pic>
      <p:sp>
        <p:nvSpPr>
          <p:cNvPr id="3" name="TextBox 2">
            <a:extLst>
              <a:ext uri="{FF2B5EF4-FFF2-40B4-BE49-F238E27FC236}">
                <a16:creationId xmlns:a16="http://schemas.microsoft.com/office/drawing/2014/main" id="{07786BE5-1DBB-4133-AA04-C48074A0A332}"/>
              </a:ext>
            </a:extLst>
          </p:cNvPr>
          <p:cNvSpPr txBox="1"/>
          <p:nvPr/>
        </p:nvSpPr>
        <p:spPr>
          <a:xfrm>
            <a:off x="6634717" y="3956908"/>
            <a:ext cx="2052084" cy="646331"/>
          </a:xfrm>
          <a:prstGeom prst="rect">
            <a:avLst/>
          </a:prstGeom>
          <a:noFill/>
        </p:spPr>
        <p:txBody>
          <a:bodyPr wrap="square" rtlCol="0">
            <a:spAutoFit/>
          </a:bodyPr>
          <a:lstStyle/>
          <a:p>
            <a:r>
              <a:rPr lang="en-US"/>
              <a:t>Ch. 3 Solutions pg. 191</a:t>
            </a:r>
          </a:p>
        </p:txBody>
      </p:sp>
    </p:spTree>
    <p:extLst>
      <p:ext uri="{BB962C8B-B14F-4D97-AF65-F5344CB8AC3E}">
        <p14:creationId xmlns:p14="http://schemas.microsoft.com/office/powerpoint/2010/main" val="153276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63AC-AAE8-4370-9343-B959DDE36235}"/>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2 Solution</a:t>
            </a:r>
          </a:p>
        </p:txBody>
      </p:sp>
      <p:pic>
        <p:nvPicPr>
          <p:cNvPr id="4" name="Picture 3">
            <a:extLst>
              <a:ext uri="{FF2B5EF4-FFF2-40B4-BE49-F238E27FC236}">
                <a16:creationId xmlns:a16="http://schemas.microsoft.com/office/drawing/2014/main" id="{74150EA2-2AC2-41E5-80C9-6144999B0142}"/>
              </a:ext>
            </a:extLst>
          </p:cNvPr>
          <p:cNvPicPr>
            <a:picLocks noChangeAspect="1"/>
          </p:cNvPicPr>
          <p:nvPr/>
        </p:nvPicPr>
        <p:blipFill>
          <a:blip r:embed="rId2"/>
          <a:stretch>
            <a:fillRect/>
          </a:stretch>
        </p:blipFill>
        <p:spPr>
          <a:xfrm>
            <a:off x="1979445" y="1157668"/>
            <a:ext cx="5185109" cy="3985832"/>
          </a:xfrm>
          <a:prstGeom prst="rect">
            <a:avLst/>
          </a:prstGeom>
        </p:spPr>
      </p:pic>
    </p:spTree>
    <p:extLst>
      <p:ext uri="{BB962C8B-B14F-4D97-AF65-F5344CB8AC3E}">
        <p14:creationId xmlns:p14="http://schemas.microsoft.com/office/powerpoint/2010/main" val="539806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63AC-AAE8-4370-9343-B959DDE36235}"/>
              </a:ext>
            </a:extLst>
          </p:cNvPr>
          <p:cNvSpPr>
            <a:spLocks noGrp="1"/>
          </p:cNvSpPr>
          <p:nvPr>
            <p:ph type="title"/>
          </p:nvPr>
        </p:nvSpPr>
        <p:spPr>
          <a:xfrm>
            <a:off x="457200" y="594060"/>
            <a:ext cx="2139696" cy="946404"/>
          </a:xfrm>
        </p:spPr>
        <p:txBody>
          <a:bodyPr anchor="b">
            <a:normAutofit/>
          </a:bodyPr>
          <a:lstStyle/>
          <a:p>
            <a:r>
              <a:rPr lang="en-US">
                <a:solidFill>
                  <a:srgbClr val="00B050"/>
                </a:solidFill>
              </a:rPr>
              <a:t>Example 2 Solution(cont.)</a:t>
            </a:r>
          </a:p>
        </p:txBody>
      </p:sp>
      <p:sp>
        <p:nvSpPr>
          <p:cNvPr id="18" name="Text Placeholder 3">
            <a:extLst>
              <a:ext uri="{FF2B5EF4-FFF2-40B4-BE49-F238E27FC236}">
                <a16:creationId xmlns:a16="http://schemas.microsoft.com/office/drawing/2014/main" id="{AE62CC24-1028-40DB-8E63-060C384EB482}"/>
              </a:ext>
            </a:extLst>
          </p:cNvPr>
          <p:cNvSpPr>
            <a:spLocks noGrp="1"/>
          </p:cNvSpPr>
          <p:nvPr>
            <p:ph type="body" sz="half" idx="2"/>
          </p:nvPr>
        </p:nvSpPr>
        <p:spPr>
          <a:xfrm>
            <a:off x="457201" y="1597915"/>
            <a:ext cx="2139696" cy="3182711"/>
          </a:xfrm>
        </p:spPr>
        <p:txBody>
          <a:bodyPr>
            <a:normAutofit/>
          </a:bodyPr>
          <a:lstStyle/>
          <a:p>
            <a:r>
              <a:rPr lang="en-US" sz="1800"/>
              <a:t>Note that the answer for part c is the same as part b except the accept and reject states have been reversed.</a:t>
            </a:r>
          </a:p>
        </p:txBody>
      </p:sp>
      <p:pic>
        <p:nvPicPr>
          <p:cNvPr id="4" name="Picture 3">
            <a:extLst>
              <a:ext uri="{FF2B5EF4-FFF2-40B4-BE49-F238E27FC236}">
                <a16:creationId xmlns:a16="http://schemas.microsoft.com/office/drawing/2014/main" id="{EAD94135-CB88-4514-BC3C-772AFFFDDC0B}"/>
              </a:ext>
            </a:extLst>
          </p:cNvPr>
          <p:cNvPicPr>
            <a:picLocks noChangeAspect="1"/>
          </p:cNvPicPr>
          <p:nvPr/>
        </p:nvPicPr>
        <p:blipFill>
          <a:blip r:embed="rId2"/>
          <a:stretch>
            <a:fillRect/>
          </a:stretch>
        </p:blipFill>
        <p:spPr>
          <a:xfrm>
            <a:off x="2947595" y="1540464"/>
            <a:ext cx="5832741" cy="2335751"/>
          </a:xfrm>
          <a:prstGeom prst="rect">
            <a:avLst/>
          </a:prstGeom>
        </p:spPr>
      </p:pic>
    </p:spTree>
    <p:extLst>
      <p:ext uri="{BB962C8B-B14F-4D97-AF65-F5344CB8AC3E}">
        <p14:creationId xmlns:p14="http://schemas.microsoft.com/office/powerpoint/2010/main" val="167267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3 Solution</a:t>
            </a:r>
          </a:p>
        </p:txBody>
      </p:sp>
      <p:pic>
        <p:nvPicPr>
          <p:cNvPr id="7" name="Picture 6" descr="A screenshot of a cell phone&#10;&#10;Description automatically generated">
            <a:extLst>
              <a:ext uri="{FF2B5EF4-FFF2-40B4-BE49-F238E27FC236}">
                <a16:creationId xmlns:a16="http://schemas.microsoft.com/office/drawing/2014/main" id="{A5130025-7BBC-46E1-9398-89055E511304}"/>
              </a:ext>
            </a:extLst>
          </p:cNvPr>
          <p:cNvPicPr>
            <a:picLocks noChangeAspect="1"/>
          </p:cNvPicPr>
          <p:nvPr/>
        </p:nvPicPr>
        <p:blipFill>
          <a:blip r:embed="rId2"/>
          <a:stretch>
            <a:fillRect/>
          </a:stretch>
        </p:blipFill>
        <p:spPr>
          <a:xfrm>
            <a:off x="457200" y="1444752"/>
            <a:ext cx="8229600" cy="3168396"/>
          </a:xfrm>
          <a:prstGeom prst="rect">
            <a:avLst/>
          </a:prstGeom>
          <a:noFill/>
        </p:spPr>
      </p:pic>
    </p:spTree>
    <p:extLst>
      <p:ext uri="{BB962C8B-B14F-4D97-AF65-F5344CB8AC3E}">
        <p14:creationId xmlns:p14="http://schemas.microsoft.com/office/powerpoint/2010/main" val="214259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(072-079)</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"In a transition, can we move the position of the tape more than 1 spot to the left or the right? Is it possible to not move at all?"</a:t>
            </a:r>
            <a:endParaRPr lang="en-US" dirty="0">
              <a:cs typeface="Arial"/>
            </a:endParaRPr>
          </a:p>
          <a:p>
            <a:r>
              <a:rPr lang="en-US" sz="2000" b="1" dirty="0">
                <a:cs typeface="Arial"/>
              </a:rPr>
              <a:t>A:</a:t>
            </a:r>
            <a:r>
              <a:rPr lang="en-US" sz="2000" dirty="0">
                <a:cs typeface="Arial"/>
              </a:rPr>
              <a:t> No, we can only move the position of the tape exactly 1 spot to the left or to the right, as indicated by an L or an R.</a:t>
            </a:r>
          </a:p>
          <a:p>
            <a:endParaRPr lang="en-US" sz="2000">
              <a:cs typeface="Arial"/>
            </a:endParaRPr>
          </a:p>
        </p:txBody>
      </p:sp>
    </p:spTree>
    <p:extLst>
      <p:ext uri="{BB962C8B-B14F-4D97-AF65-F5344CB8AC3E}">
        <p14:creationId xmlns:p14="http://schemas.microsoft.com/office/powerpoint/2010/main" val="220949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1800" dirty="0">
                <a:ea typeface="+mj-lt"/>
                <a:cs typeface="+mj-lt"/>
                <a:hlinkClick r:id="rId2"/>
              </a:rPr>
              <a:t>072.CSE105.TuringMachineComplicatedExampleImplementationAndDiagram.mp4</a:t>
            </a:r>
            <a:endParaRPr lang="en-US" sz="1800" dirty="0">
              <a:ea typeface="+mj-lt"/>
              <a:cs typeface="+mj-lt"/>
            </a:endParaRPr>
          </a:p>
        </p:txBody>
      </p:sp>
      <p:pic>
        <p:nvPicPr>
          <p:cNvPr id="3" name="Picture 2" descr="latex-image-1.png">
            <a:extLst>
              <a:ext uri="{FF2B5EF4-FFF2-40B4-BE49-F238E27FC236}">
                <a16:creationId xmlns:a16="http://schemas.microsoft.com/office/drawing/2014/main" id="{0219BF1D-F4AE-734E-814D-AB83F7ADE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63" y="1746397"/>
            <a:ext cx="5848506" cy="2995116"/>
          </a:xfrm>
          <a:prstGeom prst="rect">
            <a:avLst/>
          </a:prstGeom>
        </p:spPr>
      </p:pic>
      <p:sp>
        <p:nvSpPr>
          <p:cNvPr id="4" name="TextBox 3">
            <a:extLst>
              <a:ext uri="{FF2B5EF4-FFF2-40B4-BE49-F238E27FC236}">
                <a16:creationId xmlns:a16="http://schemas.microsoft.com/office/drawing/2014/main" id="{5018F7F0-D0B1-5644-8FF2-4BEC2D0BCA32}"/>
              </a:ext>
            </a:extLst>
          </p:cNvPr>
          <p:cNvSpPr txBox="1"/>
          <p:nvPr/>
        </p:nvSpPr>
        <p:spPr>
          <a:xfrm>
            <a:off x="3531737" y="4265299"/>
            <a:ext cx="1523174" cy="369332"/>
          </a:xfrm>
          <a:prstGeom prst="rect">
            <a:avLst/>
          </a:prstGeom>
          <a:noFill/>
        </p:spPr>
        <p:txBody>
          <a:bodyPr wrap="none" rtlCol="0">
            <a:spAutoFit/>
          </a:bodyPr>
          <a:lstStyle/>
          <a:p>
            <a:r>
              <a:rPr lang="en-US" dirty="0" err="1">
                <a:solidFill>
                  <a:srgbClr val="9437FF"/>
                </a:solidFill>
              </a:rPr>
              <a:t>q</a:t>
            </a:r>
            <a:r>
              <a:rPr lang="en-US" baseline="-25000" dirty="0" err="1">
                <a:solidFill>
                  <a:srgbClr val="9437FF"/>
                </a:solidFill>
              </a:rPr>
              <a:t>reject</a:t>
            </a:r>
            <a:r>
              <a:rPr lang="en-US" dirty="0">
                <a:solidFill>
                  <a:srgbClr val="9437FF"/>
                </a:solidFill>
              </a:rPr>
              <a:t> ≠ </a:t>
            </a:r>
            <a:r>
              <a:rPr lang="en-US" dirty="0" err="1">
                <a:solidFill>
                  <a:srgbClr val="9437FF"/>
                </a:solidFill>
              </a:rPr>
              <a:t>q</a:t>
            </a:r>
            <a:r>
              <a:rPr lang="en-US" baseline="-25000" dirty="0" err="1">
                <a:solidFill>
                  <a:srgbClr val="9437FF"/>
                </a:solidFill>
              </a:rPr>
              <a:t>accept</a:t>
            </a:r>
            <a:endParaRPr lang="en-US" dirty="0">
              <a:solidFill>
                <a:srgbClr val="9437FF"/>
              </a:solidFill>
            </a:endParaRPr>
          </a:p>
        </p:txBody>
      </p:sp>
      <p:sp>
        <p:nvSpPr>
          <p:cNvPr id="5" name="TextBox 4">
            <a:extLst>
              <a:ext uri="{FF2B5EF4-FFF2-40B4-BE49-F238E27FC236}">
                <a16:creationId xmlns:a16="http://schemas.microsoft.com/office/drawing/2014/main" id="{F837F914-CBA4-FA4D-A3A0-68B2091D82C1}"/>
              </a:ext>
            </a:extLst>
          </p:cNvPr>
          <p:cNvSpPr txBox="1"/>
          <p:nvPr/>
        </p:nvSpPr>
        <p:spPr>
          <a:xfrm>
            <a:off x="5532751" y="4634631"/>
            <a:ext cx="3531736" cy="369332"/>
          </a:xfrm>
          <a:prstGeom prst="rect">
            <a:avLst/>
          </a:prstGeom>
          <a:noFill/>
        </p:spPr>
        <p:txBody>
          <a:bodyPr wrap="none" rtlCol="0">
            <a:spAutoFit/>
          </a:bodyPr>
          <a:lstStyle/>
          <a:p>
            <a:r>
              <a:rPr lang="en-US" dirty="0"/>
              <a:t>Definition 3.3, </a:t>
            </a:r>
            <a:r>
              <a:rPr lang="en-US" dirty="0" err="1"/>
              <a:t>Sipser</a:t>
            </a:r>
            <a:r>
              <a:rPr lang="en-US" dirty="0"/>
              <a:t> 3.1, pg.168</a:t>
            </a:r>
          </a:p>
        </p:txBody>
      </p:sp>
      <p:sp>
        <p:nvSpPr>
          <p:cNvPr id="6" name="TextBox 5">
            <a:extLst>
              <a:ext uri="{FF2B5EF4-FFF2-40B4-BE49-F238E27FC236}">
                <a16:creationId xmlns:a16="http://schemas.microsoft.com/office/drawing/2014/main" id="{93EB9510-EF2C-8D47-BC56-FF3AA9F56BF7}"/>
              </a:ext>
            </a:extLst>
          </p:cNvPr>
          <p:cNvSpPr txBox="1"/>
          <p:nvPr/>
        </p:nvSpPr>
        <p:spPr>
          <a:xfrm>
            <a:off x="457200" y="1192399"/>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1723506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cs typeface="Arial"/>
              </a:rPr>
              <a:t>Wednesday</a:t>
            </a:r>
            <a:endParaRPr lang="en-US"/>
          </a:p>
        </p:txBody>
      </p:sp>
      <p:sp>
        <p:nvSpPr>
          <p:cNvPr id="4" name="Content Placeholder 3">
            <a:extLst>
              <a:ext uri="{FF2B5EF4-FFF2-40B4-BE49-F238E27FC236}">
                <a16:creationId xmlns:a16="http://schemas.microsoft.com/office/drawing/2014/main" id="{E467CB3F-BC0B-BB45-8364-DF86DC0B5469}"/>
              </a:ext>
            </a:extLst>
          </p:cNvPr>
          <p:cNvSpPr>
            <a:spLocks noGrp="1"/>
          </p:cNvSpPr>
          <p:nvPr>
            <p:ph idx="1"/>
          </p:nvPr>
        </p:nvSpPr>
        <p:spPr>
          <a:xfrm>
            <a:off x="457200" y="1200150"/>
            <a:ext cx="8229600" cy="3627031"/>
          </a:xfrm>
        </p:spPr>
        <p:txBody>
          <a:bodyPr vert="horz" lIns="91440" tIns="45720" rIns="91440" bIns="45720" rtlCol="0" anchor="t">
            <a:normAutofit fontScale="85000" lnSpcReduction="20000"/>
          </a:bodyPr>
          <a:lstStyle/>
          <a:p>
            <a:r>
              <a:rPr lang="en-US" dirty="0"/>
              <a:t>Videos 0</a:t>
            </a:r>
            <a:r>
              <a:rPr lang="en-US" altLang="zh-CN" dirty="0"/>
              <a:t>80</a:t>
            </a:r>
            <a:r>
              <a:rPr lang="en-US" dirty="0"/>
              <a:t>-0</a:t>
            </a:r>
            <a:r>
              <a:rPr lang="en-US" altLang="zh-CN" dirty="0"/>
              <a:t>83</a:t>
            </a:r>
          </a:p>
          <a:p>
            <a:endParaRPr lang="en-US" dirty="0"/>
          </a:p>
          <a:p>
            <a:r>
              <a:rPr lang="en-US" dirty="0"/>
              <a:t>Today’s learning goals</a:t>
            </a:r>
          </a:p>
          <a:p>
            <a:pPr marL="560070" lvl="1" indent="-285750"/>
            <a:r>
              <a:rPr lang="en-US" dirty="0"/>
              <a:t>Describe several variants of Turing machines and informally explain why they are equally expressive.</a:t>
            </a:r>
          </a:p>
          <a:p>
            <a:pPr marL="560070" lvl="1" indent="-285750"/>
            <a:r>
              <a:rPr lang="en-US" dirty="0"/>
              <a:t>Define an enumerator</a:t>
            </a:r>
          </a:p>
          <a:p>
            <a:pPr marL="560070" lvl="1" indent="-285750"/>
            <a:r>
              <a:rPr lang="en-US" dirty="0"/>
              <a:t>Describe the language enumerated by an enumerator</a:t>
            </a:r>
          </a:p>
          <a:p>
            <a:pPr marL="560070" lvl="1" indent="-285750"/>
            <a:r>
              <a:rPr lang="en-US" dirty="0"/>
              <a:t>Use high-level descriptions to define and trace machines (Turing machines and enumerators)</a:t>
            </a:r>
          </a:p>
          <a:p>
            <a:pPr marL="560070" lvl="1" indent="-285750"/>
            <a:r>
              <a:rPr lang="en-US" dirty="0"/>
              <a:t>Prove that enumerators and Turing machines are equally expressive</a:t>
            </a:r>
          </a:p>
          <a:p>
            <a:pPr marL="285750" indent="-285750"/>
            <a:endParaRPr lang="en-US" dirty="0"/>
          </a:p>
          <a:p>
            <a:r>
              <a:rPr lang="en-US" dirty="0"/>
              <a:t>Today’s textbook sections</a:t>
            </a:r>
          </a:p>
          <a:p>
            <a:pPr lvl="1"/>
            <a:r>
              <a:rPr lang="en-US" dirty="0" err="1"/>
              <a:t>Sipser</a:t>
            </a:r>
            <a:r>
              <a:rPr lang="en-US" dirty="0"/>
              <a:t> 3.2 pp. 176-77 (multi-tape machines)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458264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a:xfrm>
            <a:off x="457200" y="282182"/>
            <a:ext cx="8229600" cy="742950"/>
          </a:xfrm>
        </p:spPr>
        <p:txBody>
          <a:bodyPr>
            <a:normAutofit/>
          </a:bodyPr>
          <a:lstStyle/>
          <a:p>
            <a:r>
              <a:rPr lang="en-US" sz="2400" dirty="0">
                <a:hlinkClick r:id="rId2"/>
              </a:rPr>
              <a:t>080.CSE105.RegularLanguagesAreDecidable.mp4</a:t>
            </a:r>
            <a:endParaRPr lang="en-US" sz="2400"/>
          </a:p>
        </p:txBody>
      </p:sp>
      <p:sp>
        <p:nvSpPr>
          <p:cNvPr id="3" name="TextBox 2">
            <a:extLst>
              <a:ext uri="{FF2B5EF4-FFF2-40B4-BE49-F238E27FC236}">
                <a16:creationId xmlns:a16="http://schemas.microsoft.com/office/drawing/2014/main" id="{2B195B93-F99E-E64C-B801-09C7FF0A0D23}"/>
              </a:ext>
            </a:extLst>
          </p:cNvPr>
          <p:cNvSpPr txBox="1"/>
          <p:nvPr/>
        </p:nvSpPr>
        <p:spPr>
          <a:xfrm>
            <a:off x="6254295" y="1853046"/>
            <a:ext cx="2274982" cy="307777"/>
          </a:xfrm>
          <a:prstGeom prst="rect">
            <a:avLst/>
          </a:prstGeom>
          <a:noFill/>
        </p:spPr>
        <p:txBody>
          <a:bodyPr wrap="none" rtlCol="0">
            <a:spAutoFit/>
          </a:bodyPr>
          <a:lstStyle/>
          <a:p>
            <a:r>
              <a:rPr lang="en-US" sz="1400" i="1" err="1"/>
              <a:t>Sipser</a:t>
            </a:r>
            <a:r>
              <a:rPr lang="en-US" sz="1400"/>
              <a:t>, Pg. 35, section 1.1</a:t>
            </a:r>
          </a:p>
        </p:txBody>
      </p:sp>
      <p:sp>
        <p:nvSpPr>
          <p:cNvPr id="4" name="TextBox 3">
            <a:extLst>
              <a:ext uri="{FF2B5EF4-FFF2-40B4-BE49-F238E27FC236}">
                <a16:creationId xmlns:a16="http://schemas.microsoft.com/office/drawing/2014/main" id="{0C424ECB-F5BB-F647-98C3-610750FA250B}"/>
              </a:ext>
            </a:extLst>
          </p:cNvPr>
          <p:cNvSpPr txBox="1"/>
          <p:nvPr/>
        </p:nvSpPr>
        <p:spPr>
          <a:xfrm>
            <a:off x="6254294" y="3857000"/>
            <a:ext cx="2265107" cy="307777"/>
          </a:xfrm>
          <a:prstGeom prst="rect">
            <a:avLst/>
          </a:prstGeom>
          <a:noFill/>
        </p:spPr>
        <p:txBody>
          <a:bodyPr wrap="none" rtlCol="0">
            <a:spAutoFit/>
          </a:bodyPr>
          <a:lstStyle/>
          <a:p>
            <a:r>
              <a:rPr lang="en-US" sz="1400" i="1" err="1"/>
              <a:t>Sipser</a:t>
            </a:r>
            <a:r>
              <a:rPr lang="en-US" sz="1400"/>
              <a:t>, Pg. 53, section 1.2</a:t>
            </a:r>
          </a:p>
        </p:txBody>
      </p:sp>
      <p:pic>
        <p:nvPicPr>
          <p:cNvPr id="5" name="Content Placeholder 4" descr="A screenshot of a cell phone&#10;&#10;Description automatically generated">
            <a:extLst>
              <a:ext uri="{FF2B5EF4-FFF2-40B4-BE49-F238E27FC236}">
                <a16:creationId xmlns:a16="http://schemas.microsoft.com/office/drawing/2014/main" id="{95A8D448-71D1-2443-BFCD-398A6486AC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252" y="1143000"/>
            <a:ext cx="4913939" cy="1789424"/>
          </a:xfrm>
        </p:spPr>
      </p:pic>
      <p:pic>
        <p:nvPicPr>
          <p:cNvPr id="6" name="Picture 5" descr="A screenshot of a cell phone&#10;&#10;Description automatically generated">
            <a:extLst>
              <a:ext uri="{FF2B5EF4-FFF2-40B4-BE49-F238E27FC236}">
                <a16:creationId xmlns:a16="http://schemas.microsoft.com/office/drawing/2014/main" id="{FD9C045A-A247-8940-ADCF-AA5381495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050292"/>
            <a:ext cx="4974513" cy="1982749"/>
          </a:xfrm>
          <a:prstGeom prst="rect">
            <a:avLst/>
          </a:prstGeom>
        </p:spPr>
      </p:pic>
      <p:sp>
        <p:nvSpPr>
          <p:cNvPr id="7" name="TextBox 6">
            <a:extLst>
              <a:ext uri="{FF2B5EF4-FFF2-40B4-BE49-F238E27FC236}">
                <a16:creationId xmlns:a16="http://schemas.microsoft.com/office/drawing/2014/main" id="{7ED58FDD-9055-BB42-A95F-AB524F76B866}"/>
              </a:ext>
            </a:extLst>
          </p:cNvPr>
          <p:cNvSpPr txBox="1"/>
          <p:nvPr/>
        </p:nvSpPr>
        <p:spPr>
          <a:xfrm>
            <a:off x="457200" y="840466"/>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3218110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think about</a:t>
            </a:r>
          </a:p>
        </p:txBody>
      </p:sp>
      <p:sp>
        <p:nvSpPr>
          <p:cNvPr id="3" name="Content Placeholder 2"/>
          <p:cNvSpPr>
            <a:spLocks noGrp="1"/>
          </p:cNvSpPr>
          <p:nvPr>
            <p:ph idx="1"/>
          </p:nvPr>
        </p:nvSpPr>
        <p:spPr/>
        <p:txBody>
          <a:bodyPr/>
          <a:lstStyle/>
          <a:p>
            <a:r>
              <a:rPr lang="en-US"/>
              <a:t>Given a DFA, how would you simulate it with a TM?</a:t>
            </a:r>
          </a:p>
          <a:p>
            <a:r>
              <a:rPr lang="en-US"/>
              <a:t>Given an NFA, how would you simulate it with a TM?</a:t>
            </a:r>
          </a:p>
          <a:p>
            <a:r>
              <a:rPr lang="en-US"/>
              <a:t>Given a PDA, how would you simulate it with a TM?</a:t>
            </a:r>
          </a:p>
        </p:txBody>
      </p:sp>
      <p:sp>
        <p:nvSpPr>
          <p:cNvPr id="4" name="TextBox 3">
            <a:extLst>
              <a:ext uri="{FF2B5EF4-FFF2-40B4-BE49-F238E27FC236}">
                <a16:creationId xmlns:a16="http://schemas.microsoft.com/office/drawing/2014/main" id="{125712E1-BFC1-DA43-88A9-13D7E0677A6E}"/>
              </a:ext>
            </a:extLst>
          </p:cNvPr>
          <p:cNvSpPr txBox="1"/>
          <p:nvPr/>
        </p:nvSpPr>
        <p:spPr>
          <a:xfrm>
            <a:off x="2590800" y="3419061"/>
            <a:ext cx="3788217" cy="923330"/>
          </a:xfrm>
          <a:prstGeom prst="rect">
            <a:avLst/>
          </a:prstGeom>
          <a:noFill/>
        </p:spPr>
        <p:txBody>
          <a:bodyPr wrap="none" rtlCol="0">
            <a:spAutoFit/>
          </a:bodyPr>
          <a:lstStyle/>
          <a:p>
            <a:r>
              <a:rPr lang="en-US" i="1"/>
              <a:t>Challenges: </a:t>
            </a:r>
          </a:p>
          <a:p>
            <a:pPr marL="342900" indent="-342900">
              <a:buAutoNum type="arabicPeriod"/>
            </a:pPr>
            <a:r>
              <a:rPr lang="en-US"/>
              <a:t>TMs are deterministic</a:t>
            </a:r>
          </a:p>
          <a:p>
            <a:pPr marL="342900" indent="-342900">
              <a:buAutoNum type="arabicPeriod"/>
            </a:pPr>
            <a:r>
              <a:rPr lang="en-US"/>
              <a:t>TMs have only one accept state</a:t>
            </a:r>
          </a:p>
        </p:txBody>
      </p:sp>
    </p:spTree>
    <p:extLst>
      <p:ext uri="{BB962C8B-B14F-4D97-AF65-F5344CB8AC3E}">
        <p14:creationId xmlns:p14="http://schemas.microsoft.com/office/powerpoint/2010/main" val="4005439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851979F-92F5-D449-ADCE-962BB9D60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609"/>
            <a:ext cx="9144000" cy="4530055"/>
          </a:xfrm>
          <a:prstGeom prst="rect">
            <a:avLst/>
          </a:prstGeom>
        </p:spPr>
      </p:pic>
    </p:spTree>
    <p:extLst>
      <p:ext uri="{BB962C8B-B14F-4D97-AF65-F5344CB8AC3E}">
        <p14:creationId xmlns:p14="http://schemas.microsoft.com/office/powerpoint/2010/main" val="4056574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CB551ED1-2BC2-0741-8A85-B12BDA3F9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 y="0"/>
            <a:ext cx="9140700" cy="5143500"/>
          </a:xfrm>
          <a:prstGeom prst="rect">
            <a:avLst/>
          </a:prstGeom>
        </p:spPr>
      </p:pic>
    </p:spTree>
    <p:extLst>
      <p:ext uri="{BB962C8B-B14F-4D97-AF65-F5344CB8AC3E}">
        <p14:creationId xmlns:p14="http://schemas.microsoft.com/office/powerpoint/2010/main" val="1544860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80</a:t>
            </a:r>
            <a:r>
              <a:rPr lang="en-US">
                <a:solidFill>
                  <a:srgbClr val="00B050"/>
                </a:solidFill>
              </a:rPr>
              <a:t>)</a:t>
            </a:r>
          </a:p>
        </p:txBody>
      </p:sp>
      <p:sp>
        <p:nvSpPr>
          <p:cNvPr id="4" name="Content Placeholder 3">
            <a:extLst>
              <a:ext uri="{FF2B5EF4-FFF2-40B4-BE49-F238E27FC236}">
                <a16:creationId xmlns:a16="http://schemas.microsoft.com/office/drawing/2014/main" id="{E467CB3F-BC0B-BB45-8364-DF86DC0B5469}"/>
              </a:ext>
            </a:extLst>
          </p:cNvPr>
          <p:cNvSpPr>
            <a:spLocks noGrp="1"/>
          </p:cNvSpPr>
          <p:nvPr>
            <p:ph idx="1"/>
          </p:nvPr>
        </p:nvSpPr>
        <p:spPr/>
        <p:txBody>
          <a:bodyPr vert="horz" lIns="91440" tIns="45720" rIns="91440" bIns="45720" rtlCol="0" anchor="t">
            <a:normAutofit/>
          </a:bodyPr>
          <a:lstStyle/>
          <a:p>
            <a:r>
              <a:rPr lang="en-US" dirty="0"/>
              <a:t>Simulate a DFA with Turing machine</a:t>
            </a:r>
          </a:p>
          <a:p>
            <a:pPr lvl="1"/>
            <a:r>
              <a:rPr lang="en-US" dirty="0"/>
              <a:t>Process the input symbols and keep going right.</a:t>
            </a:r>
          </a:p>
          <a:p>
            <a:pPr lvl="1"/>
            <a:r>
              <a:rPr lang="en-US" dirty="0"/>
              <a:t>If we reach a blank symbol “_”, we’ve reached the end of the input.</a:t>
            </a:r>
            <a:endParaRPr lang="en-US" dirty="0">
              <a:cs typeface="Arial"/>
            </a:endParaRPr>
          </a:p>
          <a:p>
            <a:pPr lvl="1"/>
            <a:r>
              <a:rPr lang="en-US" dirty="0"/>
              <a:t>If we’re in an accept state, we accept. Otherwise reject.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379663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081.CSE105.EquallyExpressiveModels.mp4</a:t>
            </a:r>
            <a:endParaRPr lang="en-US" sz="2400" dirty="0"/>
          </a:p>
        </p:txBody>
      </p:sp>
      <p:sp>
        <p:nvSpPr>
          <p:cNvPr id="3" name="Rectangle 2">
            <a:extLst>
              <a:ext uri="{FF2B5EF4-FFF2-40B4-BE49-F238E27FC236}">
                <a16:creationId xmlns:a16="http://schemas.microsoft.com/office/drawing/2014/main" id="{28119E3F-2F86-F34D-8AAD-9F11FA5F316E}"/>
              </a:ext>
            </a:extLst>
          </p:cNvPr>
          <p:cNvSpPr/>
          <p:nvPr/>
        </p:nvSpPr>
        <p:spPr>
          <a:xfrm>
            <a:off x="457200" y="1284067"/>
            <a:ext cx="8229599" cy="2000548"/>
          </a:xfrm>
          <a:prstGeom prst="rect">
            <a:avLst/>
          </a:prstGeom>
        </p:spPr>
        <p:txBody>
          <a:bodyPr wrap="square">
            <a:spAutoFit/>
          </a:bodyPr>
          <a:lstStyle/>
          <a:p>
            <a:r>
              <a:rPr lang="en-US" i="1" dirty="0"/>
              <a:t>Remember:</a:t>
            </a:r>
          </a:p>
          <a:p>
            <a:endParaRPr lang="en-US" i="1" dirty="0"/>
          </a:p>
          <a:p>
            <a:r>
              <a:rPr lang="en-US" sz="2000" dirty="0"/>
              <a:t>Theorem in chapter 1(equivalence of DFA and NFA)</a:t>
            </a:r>
          </a:p>
          <a:p>
            <a:endParaRPr lang="en-US" sz="2000" dirty="0"/>
          </a:p>
          <a:p>
            <a:r>
              <a:rPr lang="en-US" sz="2400" dirty="0"/>
              <a:t>A language L is recognizable by some DFA </a:t>
            </a:r>
            <a:r>
              <a:rPr lang="en-US" sz="2400" dirty="0" err="1">
                <a:highlight>
                  <a:srgbClr val="FFFF00"/>
                </a:highlight>
              </a:rPr>
              <a:t>iff</a:t>
            </a:r>
            <a:r>
              <a:rPr lang="en-US" sz="2400" dirty="0"/>
              <a:t> L is recognizable by some NFA.</a:t>
            </a:r>
          </a:p>
        </p:txBody>
      </p:sp>
    </p:spTree>
    <p:extLst>
      <p:ext uri="{BB962C8B-B14F-4D97-AF65-F5344CB8AC3E}">
        <p14:creationId xmlns:p14="http://schemas.microsoft.com/office/powerpoint/2010/main" val="1688191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Arbitrary choices?</a:t>
            </a:r>
            <a:endParaRPr lang="en-US"/>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sz="2200"/>
              <a:t>Why do we move the read-write head L/R at each step</a:t>
            </a:r>
          </a:p>
          <a:p>
            <a:r>
              <a:rPr lang="en-US" sz="2200"/>
              <a:t>Why one-way infinite tape?		</a:t>
            </a:r>
          </a:p>
          <a:p>
            <a:r>
              <a:rPr lang="en-US" sz="2200"/>
              <a:t>Why special </a:t>
            </a:r>
            <a:r>
              <a:rPr lang="en-US" sz="2200" err="1"/>
              <a:t>q</a:t>
            </a:r>
            <a:r>
              <a:rPr lang="en-US" sz="2200" baseline="-25000" err="1"/>
              <a:t>acc</a:t>
            </a:r>
            <a:r>
              <a:rPr lang="en-US" sz="2200"/>
              <a:t>, </a:t>
            </a:r>
            <a:r>
              <a:rPr lang="en-US" sz="2200" err="1"/>
              <a:t>q</a:t>
            </a:r>
            <a:r>
              <a:rPr lang="en-US" sz="2200" baseline="-25000" err="1"/>
              <a:t>rej</a:t>
            </a:r>
            <a:r>
              <a:rPr lang="en-US" sz="2200"/>
              <a:t> instead of F?	</a:t>
            </a:r>
          </a:p>
          <a:p>
            <a:endParaRPr lang="en-US" sz="2200"/>
          </a:p>
          <a:p>
            <a:r>
              <a:rPr lang="en-US" sz="2200"/>
              <a:t>Why not “jump to address”?		</a:t>
            </a:r>
            <a:r>
              <a:rPr lang="en-US" sz="2200">
                <a:solidFill>
                  <a:schemeClr val="accent5"/>
                </a:solidFill>
              </a:rPr>
              <a:t>Or jump multiple steps?</a:t>
            </a:r>
            <a:endParaRPr lang="en-US" sz="2200">
              <a:solidFill>
                <a:schemeClr val="accent5"/>
              </a:solidFill>
              <a:cs typeface="Arial"/>
            </a:endParaRPr>
          </a:p>
          <a:p>
            <a:r>
              <a:rPr lang="en-US" sz="2200"/>
              <a:t>Why 1-dimensional memory?</a:t>
            </a:r>
          </a:p>
          <a:p>
            <a:endParaRPr lang="en-US" sz="2200"/>
          </a:p>
          <a:p>
            <a:r>
              <a:rPr lang="en-US" sz="2200"/>
              <a:t>Why deterministic?	</a:t>
            </a:r>
            <a:r>
              <a:rPr lang="en-US" sz="2200">
                <a:solidFill>
                  <a:schemeClr val="accent5"/>
                </a:solidFill>
              </a:rPr>
              <a:t> PDA, NFA have nondeterminism</a:t>
            </a:r>
            <a:endParaRPr lang="en-US" sz="2200"/>
          </a:p>
          <a:p>
            <a:r>
              <a:rPr lang="en-US" sz="2200"/>
              <a:t>Why recognize a language by checking inputs instead of producing it? </a:t>
            </a:r>
            <a:r>
              <a:rPr lang="en-US" sz="2200">
                <a:solidFill>
                  <a:schemeClr val="accent5"/>
                </a:solidFill>
              </a:rPr>
              <a:t>CFG let us produce strings</a:t>
            </a:r>
            <a:endParaRPr lang="en-US" sz="2200"/>
          </a:p>
        </p:txBody>
      </p:sp>
    </p:spTree>
    <p:extLst>
      <p:ext uri="{BB962C8B-B14F-4D97-AF65-F5344CB8AC3E}">
        <p14:creationId xmlns:p14="http://schemas.microsoft.com/office/powerpoint/2010/main" val="544354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"Equally expressive"</a:t>
            </a:r>
          </a:p>
        </p:txBody>
      </p:sp>
      <p:sp>
        <p:nvSpPr>
          <p:cNvPr id="3" name="Content Placeholder 2"/>
          <p:cNvSpPr>
            <a:spLocks noGrp="1"/>
          </p:cNvSpPr>
          <p:nvPr>
            <p:ph idx="1"/>
          </p:nvPr>
        </p:nvSpPr>
        <p:spPr>
          <a:xfrm>
            <a:off x="457200" y="1200149"/>
            <a:ext cx="8229600" cy="3693127"/>
          </a:xfrm>
        </p:spPr>
        <p:txBody>
          <a:bodyPr>
            <a:noAutofit/>
          </a:bodyPr>
          <a:lstStyle/>
          <a:p>
            <a:pPr marL="0" indent="0">
              <a:buNone/>
            </a:pPr>
            <a:r>
              <a:rPr lang="en-US" sz="1800"/>
              <a:t>Model </a:t>
            </a:r>
            <a:r>
              <a:rPr lang="en-US" sz="1800">
                <a:solidFill>
                  <a:srgbClr val="00B050"/>
                </a:solidFill>
              </a:rPr>
              <a:t>1</a:t>
            </a:r>
            <a:r>
              <a:rPr lang="en-US" sz="1800"/>
              <a:t> is </a:t>
            </a:r>
            <a:r>
              <a:rPr lang="en-US" sz="1800" b="1"/>
              <a:t>equally expressive </a:t>
            </a:r>
            <a:r>
              <a:rPr lang="en-US" sz="1800"/>
              <a:t>as Model </a:t>
            </a:r>
            <a:r>
              <a:rPr lang="en-US" sz="1800">
                <a:solidFill>
                  <a:srgbClr val="FF2F92"/>
                </a:solidFill>
              </a:rPr>
              <a:t>2</a:t>
            </a:r>
            <a:r>
              <a:rPr lang="en-US" sz="1800"/>
              <a:t> </a:t>
            </a:r>
            <a:r>
              <a:rPr lang="en-US" sz="1800" err="1">
                <a:solidFill>
                  <a:srgbClr val="C00000"/>
                </a:solidFill>
              </a:rPr>
              <a:t>iff</a:t>
            </a:r>
            <a:r>
              <a:rPr lang="en-US" sz="1800"/>
              <a:t> every language recognized by a Model </a:t>
            </a:r>
            <a:r>
              <a:rPr lang="en-US" sz="1800">
                <a:solidFill>
                  <a:srgbClr val="00B050"/>
                </a:solidFill>
              </a:rPr>
              <a:t>1</a:t>
            </a:r>
            <a:r>
              <a:rPr lang="en-US" sz="1800"/>
              <a:t> machine is recognizable by a Model </a:t>
            </a:r>
            <a:r>
              <a:rPr lang="en-US" sz="1800">
                <a:solidFill>
                  <a:srgbClr val="FF2F92"/>
                </a:solidFill>
              </a:rPr>
              <a:t>2</a:t>
            </a:r>
            <a:r>
              <a:rPr lang="en-US" sz="1800"/>
              <a:t> machine</a:t>
            </a:r>
            <a:r>
              <a:rPr lang="en-US" sz="1800" b="1"/>
              <a:t>, and </a:t>
            </a:r>
            <a:r>
              <a:rPr lang="en-US" sz="1800"/>
              <a:t>every language recognized by a Model </a:t>
            </a:r>
            <a:r>
              <a:rPr lang="en-US" sz="1800">
                <a:solidFill>
                  <a:srgbClr val="FF2F92"/>
                </a:solidFill>
              </a:rPr>
              <a:t>2</a:t>
            </a:r>
            <a:r>
              <a:rPr lang="en-US" sz="1800"/>
              <a:t> machine is recognizable by a Model </a:t>
            </a:r>
            <a:r>
              <a:rPr lang="en-US" sz="1800">
                <a:solidFill>
                  <a:srgbClr val="00B050"/>
                </a:solidFill>
              </a:rPr>
              <a:t>1</a:t>
            </a:r>
            <a:r>
              <a:rPr lang="en-US" sz="1800"/>
              <a:t> machine.</a:t>
            </a:r>
          </a:p>
          <a:p>
            <a:pPr marL="0" indent="0">
              <a:buNone/>
            </a:pPr>
            <a:r>
              <a:rPr lang="en-US" sz="1800" b="1">
                <a:solidFill>
                  <a:srgbClr val="4128D2"/>
                </a:solidFill>
              </a:rPr>
              <a:t>Which of the following statements is true?</a:t>
            </a:r>
          </a:p>
          <a:p>
            <a:pPr marL="457200" indent="-457200">
              <a:buAutoNum type="alphaUcPeriod"/>
            </a:pPr>
            <a:r>
              <a:rPr lang="en-US" sz="1800">
                <a:solidFill>
                  <a:srgbClr val="292934"/>
                </a:solidFill>
              </a:rPr>
              <a:t>NFAs and PDAs are equally expressive because they may both be nondeterministic.</a:t>
            </a:r>
          </a:p>
          <a:p>
            <a:pPr marL="457200" indent="-457200">
              <a:buAutoNum type="alphaUcPeriod"/>
            </a:pPr>
            <a:r>
              <a:rPr lang="en-US" sz="1800">
                <a:solidFill>
                  <a:srgbClr val="292934"/>
                </a:solidFill>
              </a:rPr>
              <a:t>PDAs and Turing machines are equally expressive because they can both write (to a stack or the tape).</a:t>
            </a:r>
          </a:p>
          <a:p>
            <a:pPr marL="457200" indent="-457200">
              <a:buAutoNum type="alphaUcPeriod"/>
            </a:pPr>
            <a:r>
              <a:rPr lang="en-US" sz="1800">
                <a:solidFill>
                  <a:srgbClr val="292934"/>
                </a:solidFill>
              </a:rPr>
              <a:t>NFAs and DFAs are equally expressive because they both recognize regular sets.</a:t>
            </a:r>
          </a:p>
          <a:p>
            <a:pPr marL="457200" indent="-457200">
              <a:buAutoNum type="alphaUcPeriod"/>
            </a:pPr>
            <a:r>
              <a:rPr lang="en-US" sz="1800">
                <a:solidFill>
                  <a:srgbClr val="292934"/>
                </a:solidFill>
              </a:rPr>
              <a:t>More than one of the above.</a:t>
            </a:r>
          </a:p>
          <a:p>
            <a:pPr marL="457200" indent="-457200">
              <a:buAutoNum type="alphaUcPeriod"/>
            </a:pPr>
            <a:r>
              <a:rPr lang="en-US" sz="1800">
                <a:solidFill>
                  <a:srgbClr val="292934"/>
                </a:solidFill>
              </a:rPr>
              <a:t>None of the above.</a:t>
            </a:r>
          </a:p>
        </p:txBody>
      </p:sp>
      <p:sp>
        <p:nvSpPr>
          <p:cNvPr id="4" name="Cube 3"/>
          <p:cNvSpPr/>
          <p:nvPr/>
        </p:nvSpPr>
        <p:spPr>
          <a:xfrm>
            <a:off x="5282289" y="554958"/>
            <a:ext cx="1518301" cy="664882"/>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Model </a:t>
            </a:r>
            <a:r>
              <a:rPr lang="en-US">
                <a:solidFill>
                  <a:srgbClr val="00B050"/>
                </a:solidFill>
              </a:rPr>
              <a:t>1</a:t>
            </a:r>
          </a:p>
        </p:txBody>
      </p:sp>
      <p:sp>
        <p:nvSpPr>
          <p:cNvPr id="5" name="Can 4"/>
          <p:cNvSpPr/>
          <p:nvPr/>
        </p:nvSpPr>
        <p:spPr>
          <a:xfrm>
            <a:off x="7510637" y="457936"/>
            <a:ext cx="1369132" cy="7903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Model </a:t>
            </a:r>
            <a:r>
              <a:rPr lang="en-US">
                <a:solidFill>
                  <a:srgbClr val="FF2F92"/>
                </a:solidFill>
              </a:rPr>
              <a:t>2</a:t>
            </a:r>
          </a:p>
        </p:txBody>
      </p:sp>
      <p:sp>
        <p:nvSpPr>
          <p:cNvPr id="6" name="Rectangle 5"/>
          <p:cNvSpPr/>
          <p:nvPr/>
        </p:nvSpPr>
        <p:spPr>
          <a:xfrm>
            <a:off x="457200" y="2113613"/>
            <a:ext cx="8229600" cy="277966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215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81</a:t>
            </a:r>
            <a:r>
              <a:rPr lang="en-US">
                <a:solidFill>
                  <a:srgbClr val="00B050"/>
                </a:solidFill>
              </a:rPr>
              <a:t>)</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pPr marL="0" indent="0">
              <a:buNone/>
            </a:pPr>
            <a:r>
              <a:rPr lang="en-US"/>
              <a:t>Model </a:t>
            </a:r>
            <a:r>
              <a:rPr lang="en-US">
                <a:solidFill>
                  <a:srgbClr val="00B050"/>
                </a:solidFill>
              </a:rPr>
              <a:t>1</a:t>
            </a:r>
            <a:r>
              <a:rPr lang="en-US"/>
              <a:t> is </a:t>
            </a:r>
            <a:r>
              <a:rPr lang="en-US" b="1"/>
              <a:t>equally expressive </a:t>
            </a:r>
            <a:r>
              <a:rPr lang="en-US"/>
              <a:t>to Model </a:t>
            </a:r>
            <a:r>
              <a:rPr lang="en-US">
                <a:solidFill>
                  <a:srgbClr val="FF2F92"/>
                </a:solidFill>
              </a:rPr>
              <a:t>2</a:t>
            </a:r>
            <a:r>
              <a:rPr lang="en-US" dirty="0"/>
              <a:t> </a:t>
            </a:r>
            <a:r>
              <a:rPr lang="en-US">
                <a:highlight>
                  <a:srgbClr val="FFFF00"/>
                </a:highlight>
              </a:rPr>
              <a:t>if and only if </a:t>
            </a:r>
          </a:p>
          <a:p>
            <a:endParaRPr lang="en-US"/>
          </a:p>
          <a:p>
            <a:pPr marL="0" indent="0">
              <a:buNone/>
            </a:pPr>
            <a:r>
              <a:rPr lang="en-US"/>
              <a:t>Every language recognized by a Model </a:t>
            </a:r>
            <a:r>
              <a:rPr lang="en-US">
                <a:solidFill>
                  <a:srgbClr val="00B050"/>
                </a:solidFill>
              </a:rPr>
              <a:t>1</a:t>
            </a:r>
            <a:r>
              <a:rPr lang="en-US"/>
              <a:t> machine is recognizable by a Model </a:t>
            </a:r>
            <a:r>
              <a:rPr lang="en-US">
                <a:solidFill>
                  <a:srgbClr val="FF2F92"/>
                </a:solidFill>
              </a:rPr>
              <a:t>2</a:t>
            </a:r>
            <a:r>
              <a:rPr lang="en-US"/>
              <a:t> machine</a:t>
            </a:r>
          </a:p>
          <a:p>
            <a:pPr marL="0" indent="0">
              <a:buNone/>
            </a:pPr>
            <a:r>
              <a:rPr lang="en-US" b="1"/>
              <a:t>		and</a:t>
            </a:r>
          </a:p>
          <a:p>
            <a:pPr marL="0" indent="0">
              <a:buNone/>
            </a:pPr>
            <a:r>
              <a:rPr lang="en-US"/>
              <a:t>Every language recognized by a Model </a:t>
            </a:r>
            <a:r>
              <a:rPr lang="en-US">
                <a:solidFill>
                  <a:srgbClr val="FF2F92"/>
                </a:solidFill>
              </a:rPr>
              <a:t>2</a:t>
            </a:r>
            <a:r>
              <a:rPr lang="en-US"/>
              <a:t> machine is recognizable by a Model </a:t>
            </a:r>
            <a:r>
              <a:rPr lang="en-US">
                <a:solidFill>
                  <a:srgbClr val="00B050"/>
                </a:solidFill>
              </a:rPr>
              <a:t>1</a:t>
            </a:r>
            <a:r>
              <a:rPr lang="en-US"/>
              <a:t> machine.</a:t>
            </a:r>
          </a:p>
        </p:txBody>
      </p:sp>
    </p:spTree>
    <p:extLst>
      <p:ext uri="{BB962C8B-B14F-4D97-AF65-F5344CB8AC3E}">
        <p14:creationId xmlns:p14="http://schemas.microsoft.com/office/powerpoint/2010/main" val="2958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more complicated example</a:t>
            </a:r>
          </a:p>
        </p:txBody>
      </p:sp>
      <p:sp>
        <p:nvSpPr>
          <p:cNvPr id="3" name="Content Placeholder 2"/>
          <p:cNvSpPr>
            <a:spLocks noGrp="1"/>
          </p:cNvSpPr>
          <p:nvPr>
            <p:ph idx="1"/>
          </p:nvPr>
        </p:nvSpPr>
        <p:spPr/>
        <p:txBody>
          <a:bodyPr>
            <a:normAutofit/>
          </a:bodyPr>
          <a:lstStyle/>
          <a:p>
            <a:pPr marL="0" indent="0" algn="ctr">
              <a:buNone/>
            </a:pPr>
            <a:r>
              <a:rPr lang="en-US" sz="2200"/>
              <a:t>L = { </a:t>
            </a:r>
            <a:r>
              <a:rPr lang="en-US" sz="2200" err="1"/>
              <a:t>w#w</a:t>
            </a:r>
            <a:r>
              <a:rPr lang="en-US" sz="2200"/>
              <a:t> | w is in {0,1}</a:t>
            </a:r>
            <a:r>
              <a:rPr lang="en-US" sz="2200" baseline="30000"/>
              <a:t>* </a:t>
            </a:r>
            <a:r>
              <a:rPr lang="en-US" sz="2200"/>
              <a:t>}</a:t>
            </a:r>
          </a:p>
          <a:p>
            <a:pPr marL="0" indent="0" algn="ctr">
              <a:buNone/>
            </a:pPr>
            <a:endParaRPr lang="en-US" sz="2200">
              <a:solidFill>
                <a:schemeClr val="tx2"/>
              </a:solidFill>
            </a:endParaRPr>
          </a:p>
          <a:p>
            <a:pPr marL="0" indent="0">
              <a:buNone/>
            </a:pPr>
            <a:r>
              <a:rPr lang="en-US" sz="2200" i="1">
                <a:solidFill>
                  <a:schemeClr val="tx2"/>
                </a:solidFill>
              </a:rPr>
              <a:t>We already know that L is</a:t>
            </a:r>
          </a:p>
          <a:p>
            <a:r>
              <a:rPr lang="en-US" sz="2200"/>
              <a:t>not regular</a:t>
            </a:r>
          </a:p>
          <a:p>
            <a:r>
              <a:rPr lang="en-US" sz="2200"/>
              <a:t>not context-free</a:t>
            </a:r>
          </a:p>
          <a:p>
            <a:endParaRPr lang="en-US" sz="2200"/>
          </a:p>
          <a:p>
            <a:pPr marL="0" indent="0">
              <a:buNone/>
            </a:pPr>
            <a:r>
              <a:rPr lang="en-US" sz="2200" i="1">
                <a:solidFill>
                  <a:schemeClr val="tx2"/>
                </a:solidFill>
              </a:rPr>
              <a:t>We will prove that L is</a:t>
            </a:r>
            <a:endParaRPr lang="en-US" sz="2200">
              <a:solidFill>
                <a:schemeClr val="tx2"/>
              </a:solidFill>
            </a:endParaRPr>
          </a:p>
          <a:p>
            <a:pPr marL="0" indent="0">
              <a:buNone/>
            </a:pPr>
            <a:r>
              <a:rPr lang="en-US" sz="2200"/>
              <a:t>the language of some Turing machine</a:t>
            </a:r>
          </a:p>
        </p:txBody>
      </p:sp>
    </p:spTree>
    <p:extLst>
      <p:ext uri="{BB962C8B-B14F-4D97-AF65-F5344CB8AC3E}">
        <p14:creationId xmlns:p14="http://schemas.microsoft.com/office/powerpoint/2010/main" val="607853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082.CSE105.TMvsMayStayMachines.mp4</a:t>
            </a:r>
            <a:endParaRPr lang="en-US" sz="2400" dirty="0"/>
          </a:p>
        </p:txBody>
      </p:sp>
      <p:pic>
        <p:nvPicPr>
          <p:cNvPr id="3" name="Content Placeholder 4" descr="latex-image-1.png">
            <a:extLst>
              <a:ext uri="{FF2B5EF4-FFF2-40B4-BE49-F238E27FC236}">
                <a16:creationId xmlns:a16="http://schemas.microsoft.com/office/drawing/2014/main" id="{3AEF67FF-E3E0-B54D-B3F2-97825A8B4A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227" y="1483825"/>
            <a:ext cx="6229833" cy="3190399"/>
          </a:xfrm>
          <a:prstGeom prst="rect">
            <a:avLst/>
          </a:prstGeom>
        </p:spPr>
      </p:pic>
      <p:sp>
        <p:nvSpPr>
          <p:cNvPr id="4" name="TextBox 3">
            <a:extLst>
              <a:ext uri="{FF2B5EF4-FFF2-40B4-BE49-F238E27FC236}">
                <a16:creationId xmlns:a16="http://schemas.microsoft.com/office/drawing/2014/main" id="{73A1CC67-4BD9-394B-AF83-5BD61D0C9988}"/>
              </a:ext>
            </a:extLst>
          </p:cNvPr>
          <p:cNvSpPr txBox="1"/>
          <p:nvPr/>
        </p:nvSpPr>
        <p:spPr>
          <a:xfrm>
            <a:off x="3931394" y="4139888"/>
            <a:ext cx="1523174" cy="369332"/>
          </a:xfrm>
          <a:prstGeom prst="rect">
            <a:avLst/>
          </a:prstGeom>
          <a:noFill/>
        </p:spPr>
        <p:txBody>
          <a:bodyPr wrap="none" rtlCol="0">
            <a:spAutoFit/>
          </a:bodyPr>
          <a:lstStyle/>
          <a:p>
            <a:r>
              <a:rPr lang="en-US" dirty="0" err="1">
                <a:solidFill>
                  <a:srgbClr val="9437FF"/>
                </a:solidFill>
              </a:rPr>
              <a:t>q</a:t>
            </a:r>
            <a:r>
              <a:rPr lang="en-US" baseline="-25000" dirty="0" err="1">
                <a:solidFill>
                  <a:srgbClr val="9437FF"/>
                </a:solidFill>
              </a:rPr>
              <a:t>reject</a:t>
            </a:r>
            <a:r>
              <a:rPr lang="en-US" dirty="0">
                <a:solidFill>
                  <a:srgbClr val="9437FF"/>
                </a:solidFill>
              </a:rPr>
              <a:t> ≠ </a:t>
            </a:r>
            <a:r>
              <a:rPr lang="en-US" dirty="0" err="1">
                <a:solidFill>
                  <a:srgbClr val="9437FF"/>
                </a:solidFill>
              </a:rPr>
              <a:t>q</a:t>
            </a:r>
            <a:r>
              <a:rPr lang="en-US" baseline="-25000" dirty="0" err="1">
                <a:solidFill>
                  <a:srgbClr val="9437FF"/>
                </a:solidFill>
              </a:rPr>
              <a:t>accept</a:t>
            </a:r>
            <a:endParaRPr lang="en-US" dirty="0">
              <a:solidFill>
                <a:srgbClr val="9437FF"/>
              </a:solidFill>
            </a:endParaRPr>
          </a:p>
        </p:txBody>
      </p:sp>
      <p:sp>
        <p:nvSpPr>
          <p:cNvPr id="5" name="TextBox 4">
            <a:extLst>
              <a:ext uri="{FF2B5EF4-FFF2-40B4-BE49-F238E27FC236}">
                <a16:creationId xmlns:a16="http://schemas.microsoft.com/office/drawing/2014/main" id="{C8A3B3B3-0A68-3C49-BDB7-7DE3330EE93F}"/>
              </a:ext>
            </a:extLst>
          </p:cNvPr>
          <p:cNvSpPr txBox="1"/>
          <p:nvPr/>
        </p:nvSpPr>
        <p:spPr>
          <a:xfrm>
            <a:off x="457200" y="915341"/>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248272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May-stay machines</a:t>
            </a:r>
          </a:p>
        </p:txBody>
      </p:sp>
      <p:sp>
        <p:nvSpPr>
          <p:cNvPr id="3" name="Content Placeholder 2"/>
          <p:cNvSpPr>
            <a:spLocks noGrp="1"/>
          </p:cNvSpPr>
          <p:nvPr>
            <p:ph idx="1"/>
          </p:nvPr>
        </p:nvSpPr>
        <p:spPr/>
        <p:txBody>
          <a:bodyPr/>
          <a:lstStyle/>
          <a:p>
            <a:pPr marL="0" indent="0">
              <a:buNone/>
            </a:pPr>
            <a:r>
              <a:rPr lang="en-US"/>
              <a:t>Same as usual Turing machine model, except that on each transition, the tape head may move </a:t>
            </a:r>
            <a:r>
              <a:rPr lang="en-US">
                <a:solidFill>
                  <a:srgbClr val="941100"/>
                </a:solidFill>
              </a:rPr>
              <a:t>L</a:t>
            </a:r>
            <a:r>
              <a:rPr lang="en-US"/>
              <a:t>, move </a:t>
            </a:r>
            <a:r>
              <a:rPr lang="en-US">
                <a:solidFill>
                  <a:srgbClr val="941100"/>
                </a:solidFill>
              </a:rPr>
              <a:t>R</a:t>
            </a:r>
            <a:r>
              <a:rPr lang="en-US"/>
              <a:t>, or </a:t>
            </a:r>
            <a:r>
              <a:rPr lang="en-US">
                <a:solidFill>
                  <a:srgbClr val="941100"/>
                </a:solidFill>
              </a:rPr>
              <a:t>Stay</a:t>
            </a:r>
            <a:r>
              <a:rPr lang="en-US"/>
              <a:t> </a:t>
            </a:r>
          </a:p>
          <a:p>
            <a:pPr marL="0" indent="0">
              <a:buNone/>
            </a:pPr>
            <a:endParaRPr lang="en-US"/>
          </a:p>
        </p:txBody>
      </p:sp>
      <p:pic>
        <p:nvPicPr>
          <p:cNvPr id="5" name="Picture 4" descr="A close up of text on a white background&#10;&#10;Description automatically generated">
            <a:extLst>
              <a:ext uri="{FF2B5EF4-FFF2-40B4-BE49-F238E27FC236}">
                <a16:creationId xmlns:a16="http://schemas.microsoft.com/office/drawing/2014/main" id="{BFA2D6C3-154D-5B44-9A9D-6EE345EA0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53" y="2388430"/>
            <a:ext cx="6631321" cy="2248145"/>
          </a:xfrm>
          <a:prstGeom prst="rect">
            <a:avLst/>
          </a:prstGeom>
        </p:spPr>
      </p:pic>
    </p:spTree>
    <p:extLst>
      <p:ext uri="{BB962C8B-B14F-4D97-AF65-F5344CB8AC3E}">
        <p14:creationId xmlns:p14="http://schemas.microsoft.com/office/powerpoint/2010/main" val="3241790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571A3ED-789C-E54F-865E-84BF91BF3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2187"/>
            <a:ext cx="9144000" cy="4694278"/>
          </a:xfrm>
          <a:prstGeom prst="rect">
            <a:avLst/>
          </a:prstGeom>
        </p:spPr>
      </p:pic>
    </p:spTree>
    <p:extLst>
      <p:ext uri="{BB962C8B-B14F-4D97-AF65-F5344CB8AC3E}">
        <p14:creationId xmlns:p14="http://schemas.microsoft.com/office/powerpoint/2010/main" val="3330266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DCD6C28-9F56-3D4F-8F7E-9B8B9B5BC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908"/>
            <a:ext cx="9144000" cy="4511683"/>
          </a:xfrm>
          <a:prstGeom prst="rect">
            <a:avLst/>
          </a:prstGeom>
        </p:spPr>
      </p:pic>
    </p:spTree>
    <p:extLst>
      <p:ext uri="{BB962C8B-B14F-4D97-AF65-F5344CB8AC3E}">
        <p14:creationId xmlns:p14="http://schemas.microsoft.com/office/powerpoint/2010/main" val="2788773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05FA3381-5377-5A43-91B2-849B03E72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1" y="288371"/>
            <a:ext cx="9028739" cy="4847445"/>
          </a:xfrm>
          <a:prstGeom prst="rect">
            <a:avLst/>
          </a:prstGeom>
        </p:spPr>
      </p:pic>
    </p:spTree>
    <p:extLst>
      <p:ext uri="{BB962C8B-B14F-4D97-AF65-F5344CB8AC3E}">
        <p14:creationId xmlns:p14="http://schemas.microsoft.com/office/powerpoint/2010/main" val="1183933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82</a:t>
            </a:r>
            <a:r>
              <a:rPr lang="en-US">
                <a:solidFill>
                  <a:srgbClr val="00B050"/>
                </a:solidFill>
              </a:rPr>
              <a:t>)</a:t>
            </a:r>
          </a:p>
        </p:txBody>
      </p:sp>
      <p:sp>
        <p:nvSpPr>
          <p:cNvPr id="4" name="Content Placeholder 3">
            <a:extLst>
              <a:ext uri="{FF2B5EF4-FFF2-40B4-BE49-F238E27FC236}">
                <a16:creationId xmlns:a16="http://schemas.microsoft.com/office/drawing/2014/main" id="{C546C836-8869-1C49-AF66-5FBA4CFF439B}"/>
              </a:ext>
            </a:extLst>
          </p:cNvPr>
          <p:cNvSpPr>
            <a:spLocks noGrp="1"/>
          </p:cNvSpPr>
          <p:nvPr>
            <p:ph idx="1"/>
          </p:nvPr>
        </p:nvSpPr>
        <p:spPr>
          <a:xfrm>
            <a:off x="457200" y="1200150"/>
            <a:ext cx="8229600" cy="2567453"/>
          </a:xfrm>
        </p:spPr>
        <p:txBody>
          <a:bodyPr/>
          <a:lstStyle/>
          <a:p>
            <a:r>
              <a:rPr lang="en-US" dirty="0"/>
              <a:t>A may-stay machine’s tape head may move </a:t>
            </a:r>
            <a:r>
              <a:rPr lang="en-US" dirty="0">
                <a:solidFill>
                  <a:srgbClr val="941100"/>
                </a:solidFill>
              </a:rPr>
              <a:t>L</a:t>
            </a:r>
            <a:r>
              <a:rPr lang="en-US" dirty="0"/>
              <a:t>, </a:t>
            </a:r>
            <a:r>
              <a:rPr lang="en-US" dirty="0">
                <a:solidFill>
                  <a:srgbClr val="941100"/>
                </a:solidFill>
              </a:rPr>
              <a:t>R</a:t>
            </a:r>
            <a:r>
              <a:rPr lang="en-US" dirty="0"/>
              <a:t>, or </a:t>
            </a:r>
            <a:r>
              <a:rPr lang="en-US" dirty="0">
                <a:solidFill>
                  <a:srgbClr val="941100"/>
                </a:solidFill>
              </a:rPr>
              <a:t>Stay</a:t>
            </a:r>
            <a:r>
              <a:rPr lang="en-US" dirty="0"/>
              <a:t>. </a:t>
            </a:r>
          </a:p>
          <a:p>
            <a:r>
              <a:rPr lang="en-US" dirty="0"/>
              <a:t>A </a:t>
            </a:r>
            <a:r>
              <a:rPr lang="en-US" dirty="0">
                <a:solidFill>
                  <a:srgbClr val="17198A"/>
                </a:solidFill>
              </a:rPr>
              <a:t>TM</a:t>
            </a:r>
            <a:r>
              <a:rPr lang="en-US" dirty="0"/>
              <a:t> can be converted to a may-stay machine. </a:t>
            </a:r>
          </a:p>
          <a:p>
            <a:r>
              <a:rPr lang="en-US" dirty="0"/>
              <a:t>A may-stay machine can be converted to a </a:t>
            </a:r>
            <a:r>
              <a:rPr lang="en-US" dirty="0">
                <a:solidFill>
                  <a:srgbClr val="17198A"/>
                </a:solidFill>
              </a:rPr>
              <a:t>TM</a:t>
            </a:r>
            <a:r>
              <a:rPr lang="en-US" dirty="0"/>
              <a:t>.</a:t>
            </a:r>
          </a:p>
          <a:p>
            <a:endParaRPr lang="en-US" dirty="0"/>
          </a:p>
        </p:txBody>
      </p:sp>
    </p:spTree>
    <p:extLst>
      <p:ext uri="{BB962C8B-B14F-4D97-AF65-F5344CB8AC3E}">
        <p14:creationId xmlns:p14="http://schemas.microsoft.com/office/powerpoint/2010/main" val="2518923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083.CSE105.MultitapeTMs.mp4</a:t>
            </a:r>
            <a:endParaRPr lang="en-US" sz="2400" dirty="0"/>
          </a:p>
        </p:txBody>
      </p:sp>
    </p:spTree>
    <p:extLst>
      <p:ext uri="{BB962C8B-B14F-4D97-AF65-F5344CB8AC3E}">
        <p14:creationId xmlns:p14="http://schemas.microsoft.com/office/powerpoint/2010/main" val="1145991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Multitape TMs				</a:t>
            </a:r>
            <a:r>
              <a:rPr lang="en-US" sz="1600" i="1">
                <a:solidFill>
                  <a:schemeClr val="accent6"/>
                </a:solidFill>
              </a:rPr>
              <a:t>Sipser p. 176</a:t>
            </a:r>
            <a:endParaRPr lang="en-US" i="1">
              <a:solidFill>
                <a:schemeClr val="accent6"/>
              </a:solidFill>
            </a:endParaRPr>
          </a:p>
        </p:txBody>
      </p:sp>
      <p:sp>
        <p:nvSpPr>
          <p:cNvPr id="3" name="Content Placeholder 2"/>
          <p:cNvSpPr>
            <a:spLocks noGrp="1"/>
          </p:cNvSpPr>
          <p:nvPr>
            <p:ph idx="1"/>
          </p:nvPr>
        </p:nvSpPr>
        <p:spPr/>
        <p:txBody>
          <a:bodyPr>
            <a:normAutofit fontScale="92500" lnSpcReduction="20000"/>
          </a:bodyPr>
          <a:lstStyle/>
          <a:p>
            <a:r>
              <a:rPr lang="en-US"/>
              <a:t>As part of construction of machine, declare some finite number of tapes that are available.</a:t>
            </a:r>
          </a:p>
          <a:p>
            <a:r>
              <a:rPr lang="en-US"/>
              <a:t>Input given on tape 1, rest of the tapes start blank.</a:t>
            </a:r>
          </a:p>
          <a:p>
            <a:r>
              <a:rPr lang="en-US"/>
              <a:t>Each tape has its own read/write head.</a:t>
            </a:r>
          </a:p>
          <a:p>
            <a:r>
              <a:rPr lang="en-US"/>
              <a:t>Transition function</a:t>
            </a:r>
          </a:p>
          <a:p>
            <a:pPr marL="0" indent="0" algn="ctr">
              <a:buNone/>
            </a:pPr>
            <a:r>
              <a:rPr lang="en-US"/>
              <a:t>Q x Γ</a:t>
            </a:r>
            <a:r>
              <a:rPr lang="en-US" baseline="30000"/>
              <a:t>k</a:t>
            </a:r>
            <a:r>
              <a:rPr lang="en-US"/>
              <a:t> </a:t>
            </a:r>
            <a:r>
              <a:rPr lang="en-US">
                <a:sym typeface="Wingdings"/>
              </a:rPr>
              <a:t> Q x </a:t>
            </a:r>
            <a:r>
              <a:rPr lang="en-US"/>
              <a:t>Γ</a:t>
            </a:r>
            <a:r>
              <a:rPr lang="en-US" baseline="30000"/>
              <a:t>k</a:t>
            </a:r>
            <a:r>
              <a:rPr lang="en-US"/>
              <a:t> x {L,R,S}</a:t>
            </a:r>
            <a:r>
              <a:rPr lang="en-US" baseline="30000"/>
              <a:t>k</a:t>
            </a:r>
          </a:p>
          <a:p>
            <a:pPr marL="0" indent="0" algn="ctr">
              <a:buNone/>
            </a:pPr>
            <a:endParaRPr lang="en-US" baseline="30000"/>
          </a:p>
          <a:p>
            <a:pPr marL="0" indent="0">
              <a:buNone/>
            </a:pPr>
            <a:r>
              <a:rPr lang="en-US" b="1">
                <a:solidFill>
                  <a:schemeClr val="tx2"/>
                </a:solidFill>
              </a:rPr>
              <a:t>Sketch of proof of equivalence: </a:t>
            </a:r>
          </a:p>
          <a:p>
            <a:pPr marL="0" indent="0">
              <a:buNone/>
            </a:pPr>
            <a:r>
              <a:rPr lang="en-US" i="1">
                <a:solidFill>
                  <a:schemeClr val="tx2"/>
                </a:solidFill>
              </a:rPr>
              <a:t>To simulate multiple tapes with one tape</a:t>
            </a:r>
            <a:r>
              <a:rPr lang="en-US">
                <a:solidFill>
                  <a:schemeClr val="tx2"/>
                </a:solidFill>
              </a:rPr>
              <a:t>: </a:t>
            </a:r>
            <a:r>
              <a:rPr lang="en-US"/>
              <a:t>Use delimiter to keep tape contents separate, use special symbol to indicate location of each read/write head.</a:t>
            </a:r>
            <a:endParaRPr lang="en-US" b="1">
              <a:solidFill>
                <a:schemeClr val="tx2"/>
              </a:solidFill>
            </a:endParaRPr>
          </a:p>
        </p:txBody>
      </p:sp>
    </p:spTree>
    <p:extLst>
      <p:ext uri="{BB962C8B-B14F-4D97-AF65-F5344CB8AC3E}">
        <p14:creationId xmlns:p14="http://schemas.microsoft.com/office/powerpoint/2010/main" val="1412904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83</a:t>
            </a:r>
            <a:r>
              <a:rPr lang="en-US">
                <a:solidFill>
                  <a:srgbClr val="00B050"/>
                </a:solidFill>
              </a:rPr>
              <a:t>)</a:t>
            </a:r>
          </a:p>
        </p:txBody>
      </p:sp>
      <p:pic>
        <p:nvPicPr>
          <p:cNvPr id="5" name="Content Placeholder 4" descr="A screenshot of a cell phone&#10;&#10;Description automatically generated">
            <a:extLst>
              <a:ext uri="{FF2B5EF4-FFF2-40B4-BE49-F238E27FC236}">
                <a16:creationId xmlns:a16="http://schemas.microsoft.com/office/drawing/2014/main" id="{503B5C5F-C7CE-584B-A700-D058FE317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914" y="1404035"/>
            <a:ext cx="5959595" cy="2999165"/>
          </a:xfrm>
        </p:spPr>
      </p:pic>
      <p:sp>
        <p:nvSpPr>
          <p:cNvPr id="6" name="TextBox 5">
            <a:extLst>
              <a:ext uri="{FF2B5EF4-FFF2-40B4-BE49-F238E27FC236}">
                <a16:creationId xmlns:a16="http://schemas.microsoft.com/office/drawing/2014/main" id="{9096FAB1-391D-C04F-A04A-12BAF5432CFA}"/>
              </a:ext>
            </a:extLst>
          </p:cNvPr>
          <p:cNvSpPr txBox="1"/>
          <p:nvPr/>
        </p:nvSpPr>
        <p:spPr>
          <a:xfrm>
            <a:off x="6254803" y="4558784"/>
            <a:ext cx="2172390" cy="369332"/>
          </a:xfrm>
          <a:prstGeom prst="rect">
            <a:avLst/>
          </a:prstGeom>
          <a:noFill/>
        </p:spPr>
        <p:txBody>
          <a:bodyPr wrap="none" rtlCol="0">
            <a:spAutoFit/>
          </a:bodyPr>
          <a:lstStyle/>
          <a:p>
            <a:r>
              <a:rPr lang="en-US"/>
              <a:t>Section 3.2, pg.176</a:t>
            </a:r>
          </a:p>
        </p:txBody>
      </p:sp>
    </p:spTree>
    <p:extLst>
      <p:ext uri="{BB962C8B-B14F-4D97-AF65-F5344CB8AC3E}">
        <p14:creationId xmlns:p14="http://schemas.microsoft.com/office/powerpoint/2010/main" val="1104121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A Bad Description of  TM</a:t>
            </a:r>
          </a:p>
        </p:txBody>
      </p:sp>
      <p:pic>
        <p:nvPicPr>
          <p:cNvPr id="5" name="Picture 4">
            <a:extLst>
              <a:ext uri="{FF2B5EF4-FFF2-40B4-BE49-F238E27FC236}">
                <a16:creationId xmlns:a16="http://schemas.microsoft.com/office/drawing/2014/main" id="{AD1D1D6E-2F49-4A52-A0F5-232B0BE99188}"/>
              </a:ext>
            </a:extLst>
          </p:cNvPr>
          <p:cNvPicPr>
            <a:picLocks noChangeAspect="1"/>
          </p:cNvPicPr>
          <p:nvPr/>
        </p:nvPicPr>
        <p:blipFill>
          <a:blip r:embed="rId2"/>
          <a:stretch>
            <a:fillRect/>
          </a:stretch>
        </p:blipFill>
        <p:spPr>
          <a:xfrm>
            <a:off x="457200" y="1687068"/>
            <a:ext cx="8229600" cy="1769363"/>
          </a:xfrm>
          <a:prstGeom prst="rect">
            <a:avLst/>
          </a:prstGeom>
          <a:noFill/>
        </p:spPr>
      </p:pic>
      <p:sp>
        <p:nvSpPr>
          <p:cNvPr id="6" name="TextBox 5">
            <a:extLst>
              <a:ext uri="{FF2B5EF4-FFF2-40B4-BE49-F238E27FC236}">
                <a16:creationId xmlns:a16="http://schemas.microsoft.com/office/drawing/2014/main" id="{D8886FD5-EB73-49FF-BBA2-AC1EB2CA5D11}"/>
              </a:ext>
            </a:extLst>
          </p:cNvPr>
          <p:cNvSpPr txBox="1"/>
          <p:nvPr/>
        </p:nvSpPr>
        <p:spPr>
          <a:xfrm>
            <a:off x="457200" y="1043492"/>
            <a:ext cx="4410635" cy="369332"/>
          </a:xfrm>
          <a:prstGeom prst="rect">
            <a:avLst/>
          </a:prstGeom>
          <a:noFill/>
        </p:spPr>
        <p:txBody>
          <a:bodyPr wrap="square" rtlCol="0">
            <a:spAutoFit/>
          </a:bodyPr>
          <a:lstStyle/>
          <a:p>
            <a:r>
              <a:rPr lang="en-US">
                <a:solidFill>
                  <a:srgbClr val="00B050"/>
                </a:solidFill>
              </a:rPr>
              <a:t>Example 1</a:t>
            </a:r>
          </a:p>
        </p:txBody>
      </p:sp>
      <p:sp>
        <p:nvSpPr>
          <p:cNvPr id="3" name="TextBox 2">
            <a:extLst>
              <a:ext uri="{FF2B5EF4-FFF2-40B4-BE49-F238E27FC236}">
                <a16:creationId xmlns:a16="http://schemas.microsoft.com/office/drawing/2014/main" id="{2D9781BD-1B4C-4806-9420-36DE9BFEEADC}"/>
              </a:ext>
            </a:extLst>
          </p:cNvPr>
          <p:cNvSpPr txBox="1"/>
          <p:nvPr/>
        </p:nvSpPr>
        <p:spPr>
          <a:xfrm>
            <a:off x="6624084" y="4097119"/>
            <a:ext cx="2158409" cy="646331"/>
          </a:xfrm>
          <a:prstGeom prst="rect">
            <a:avLst/>
          </a:prstGeom>
          <a:noFill/>
        </p:spPr>
        <p:txBody>
          <a:bodyPr wrap="square" rtlCol="0">
            <a:spAutoFit/>
          </a:bodyPr>
          <a:lstStyle/>
          <a:p>
            <a:r>
              <a:rPr lang="en-US"/>
              <a:t>Ch. 3 Exercises pg. 188</a:t>
            </a:r>
          </a:p>
        </p:txBody>
      </p:sp>
    </p:spTree>
    <p:extLst>
      <p:ext uri="{BB962C8B-B14F-4D97-AF65-F5344CB8AC3E}">
        <p14:creationId xmlns:p14="http://schemas.microsoft.com/office/powerpoint/2010/main" val="253646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Implementation-level description</a:t>
            </a:r>
          </a:p>
        </p:txBody>
      </p:sp>
      <p:sp>
        <p:nvSpPr>
          <p:cNvPr id="3" name="Content Placeholder 2"/>
          <p:cNvSpPr>
            <a:spLocks noGrp="1"/>
          </p:cNvSpPr>
          <p:nvPr>
            <p:ph idx="1"/>
          </p:nvPr>
        </p:nvSpPr>
        <p:spPr/>
        <p:txBody>
          <a:bodyPr>
            <a:normAutofit fontScale="92500"/>
          </a:bodyPr>
          <a:lstStyle/>
          <a:p>
            <a:pPr marL="0" indent="0" algn="ctr">
              <a:buNone/>
            </a:pPr>
            <a:r>
              <a:rPr lang="en-US"/>
              <a:t>L = { </a:t>
            </a:r>
            <a:r>
              <a:rPr lang="en-US" err="1"/>
              <a:t>w#w</a:t>
            </a:r>
            <a:r>
              <a:rPr lang="en-US"/>
              <a:t> | w is in {0,1}</a:t>
            </a:r>
            <a:r>
              <a:rPr lang="en-US" baseline="30000"/>
              <a:t>* </a:t>
            </a:r>
            <a:r>
              <a:rPr lang="en-US"/>
              <a:t>}</a:t>
            </a:r>
          </a:p>
          <a:p>
            <a:pPr marL="0" indent="0" algn="ctr">
              <a:buNone/>
            </a:pPr>
            <a:endParaRPr lang="en-US">
              <a:solidFill>
                <a:schemeClr val="tx2"/>
              </a:solidFill>
            </a:endParaRPr>
          </a:p>
          <a:p>
            <a:pPr marL="0" indent="0">
              <a:buNone/>
            </a:pPr>
            <a:r>
              <a:rPr lang="en-US" i="1">
                <a:solidFill>
                  <a:schemeClr val="tx2"/>
                </a:solidFill>
              </a:rPr>
              <a:t>Idea for Turing machine</a:t>
            </a:r>
            <a:endParaRPr lang="en-US">
              <a:solidFill>
                <a:schemeClr val="tx2"/>
              </a:solidFill>
            </a:endParaRPr>
          </a:p>
          <a:p>
            <a:r>
              <a:rPr lang="en-US" b="1"/>
              <a:t>Zig-zag across tape </a:t>
            </a:r>
            <a:r>
              <a:rPr lang="en-US"/>
              <a:t>to corresponding positions on either side of '#' to check whether these positions agree.  If they do not, or if there is no '#', </a:t>
            </a:r>
            <a:r>
              <a:rPr lang="en-US" i="1"/>
              <a:t>reject</a:t>
            </a:r>
            <a:r>
              <a:rPr lang="en-US"/>
              <a:t>.  If they do, cross them off.</a:t>
            </a:r>
          </a:p>
          <a:p>
            <a:r>
              <a:rPr lang="en-US"/>
              <a:t>Once all symbols to the left of the '#' are crossed off, check for any un-crossed-off symbols to the right of '#': if there are any, </a:t>
            </a:r>
            <a:r>
              <a:rPr lang="en-US" i="1"/>
              <a:t>reject</a:t>
            </a:r>
            <a:r>
              <a:rPr lang="en-US"/>
              <a:t>; if there aren't, </a:t>
            </a:r>
            <a:r>
              <a:rPr lang="en-US" i="1"/>
              <a:t>accept</a:t>
            </a:r>
            <a:r>
              <a:rPr lang="en-US"/>
              <a:t>. </a:t>
            </a:r>
          </a:p>
        </p:txBody>
      </p:sp>
    </p:spTree>
    <p:extLst>
      <p:ext uri="{BB962C8B-B14F-4D97-AF65-F5344CB8AC3E}">
        <p14:creationId xmlns:p14="http://schemas.microsoft.com/office/powerpoint/2010/main" val="648183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A write-once TM</a:t>
            </a:r>
          </a:p>
        </p:txBody>
      </p:sp>
      <p:pic>
        <p:nvPicPr>
          <p:cNvPr id="4" name="Picture 3">
            <a:extLst>
              <a:ext uri="{FF2B5EF4-FFF2-40B4-BE49-F238E27FC236}">
                <a16:creationId xmlns:a16="http://schemas.microsoft.com/office/drawing/2014/main" id="{49FA95AA-A652-47AC-9A6E-263529E6F3FA}"/>
              </a:ext>
            </a:extLst>
          </p:cNvPr>
          <p:cNvPicPr>
            <a:picLocks noChangeAspect="1"/>
          </p:cNvPicPr>
          <p:nvPr/>
        </p:nvPicPr>
        <p:blipFill>
          <a:blip r:embed="rId2"/>
          <a:stretch>
            <a:fillRect/>
          </a:stretch>
        </p:blipFill>
        <p:spPr>
          <a:xfrm>
            <a:off x="457200" y="1729592"/>
            <a:ext cx="8229600" cy="1481328"/>
          </a:xfrm>
          <a:prstGeom prst="rect">
            <a:avLst/>
          </a:prstGeom>
          <a:noFill/>
        </p:spPr>
      </p:pic>
      <p:sp>
        <p:nvSpPr>
          <p:cNvPr id="5" name="TextBox 4">
            <a:extLst>
              <a:ext uri="{FF2B5EF4-FFF2-40B4-BE49-F238E27FC236}">
                <a16:creationId xmlns:a16="http://schemas.microsoft.com/office/drawing/2014/main" id="{E5F21370-3406-4576-901D-F40A10D564F8}"/>
              </a:ext>
            </a:extLst>
          </p:cNvPr>
          <p:cNvSpPr txBox="1"/>
          <p:nvPr/>
        </p:nvSpPr>
        <p:spPr>
          <a:xfrm>
            <a:off x="457200" y="1020726"/>
            <a:ext cx="5178056" cy="369332"/>
          </a:xfrm>
          <a:prstGeom prst="rect">
            <a:avLst/>
          </a:prstGeom>
          <a:noFill/>
        </p:spPr>
        <p:txBody>
          <a:bodyPr wrap="square" rtlCol="0">
            <a:spAutoFit/>
          </a:bodyPr>
          <a:lstStyle/>
          <a:p>
            <a:r>
              <a:rPr lang="en-US" dirty="0">
                <a:solidFill>
                  <a:srgbClr val="00B050"/>
                </a:solidFill>
              </a:rPr>
              <a:t>Example 2</a:t>
            </a:r>
          </a:p>
        </p:txBody>
      </p:sp>
      <p:sp>
        <p:nvSpPr>
          <p:cNvPr id="3" name="TextBox 2">
            <a:extLst>
              <a:ext uri="{FF2B5EF4-FFF2-40B4-BE49-F238E27FC236}">
                <a16:creationId xmlns:a16="http://schemas.microsoft.com/office/drawing/2014/main" id="{5EAE1732-2E2B-4A75-A616-A698D54DB495}"/>
              </a:ext>
            </a:extLst>
          </p:cNvPr>
          <p:cNvSpPr txBox="1"/>
          <p:nvPr/>
        </p:nvSpPr>
        <p:spPr>
          <a:xfrm>
            <a:off x="7091917" y="4247990"/>
            <a:ext cx="2052083" cy="646331"/>
          </a:xfrm>
          <a:prstGeom prst="rect">
            <a:avLst/>
          </a:prstGeom>
          <a:noFill/>
        </p:spPr>
        <p:txBody>
          <a:bodyPr wrap="square" rtlCol="0">
            <a:spAutoFit/>
          </a:bodyPr>
          <a:lstStyle/>
          <a:p>
            <a:r>
              <a:rPr lang="en-US" dirty="0"/>
              <a:t>Ch. 3 Problems pg. 188</a:t>
            </a:r>
          </a:p>
        </p:txBody>
      </p:sp>
    </p:spTree>
    <p:extLst>
      <p:ext uri="{BB962C8B-B14F-4D97-AF65-F5344CB8AC3E}">
        <p14:creationId xmlns:p14="http://schemas.microsoft.com/office/powerpoint/2010/main" val="1882271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1</a:t>
            </a:r>
          </a:p>
        </p:txBody>
      </p:sp>
      <p:sp>
        <p:nvSpPr>
          <p:cNvPr id="7" name="Content Placeholder 2">
            <a:extLst>
              <a:ext uri="{FF2B5EF4-FFF2-40B4-BE49-F238E27FC236}">
                <a16:creationId xmlns:a16="http://schemas.microsoft.com/office/drawing/2014/main" id="{CB0952EF-87BB-48E0-BE23-84AFBBEDA491}"/>
              </a:ext>
            </a:extLst>
          </p:cNvPr>
          <p:cNvSpPr>
            <a:spLocks noGrp="1"/>
          </p:cNvSpPr>
          <p:nvPr>
            <p:ph sz="half" idx="1"/>
          </p:nvPr>
        </p:nvSpPr>
        <p:spPr>
          <a:xfrm>
            <a:off x="457200" y="1255014"/>
            <a:ext cx="8229600" cy="3538728"/>
          </a:xfrm>
        </p:spPr>
        <p:txBody>
          <a:bodyPr vert="horz" lIns="91440" tIns="45720" rIns="91440" bIns="45720" rtlCol="0" anchor="t">
            <a:normAutofit/>
          </a:bodyPr>
          <a:lstStyle/>
          <a:p>
            <a:pPr marL="0" indent="0">
              <a:buNone/>
            </a:pPr>
            <a:r>
              <a:rPr lang="en-US" sz="2400" dirty="0"/>
              <a:t>The problem is in the last line: where the algorithm says "otherwise, reject".  This is impossible because there are infinitely many possible settings of the variables to integer values, so we will not be able to, in finite time, determine the truth value of the conditional test "do any of these settings evaluate to 0?"</a:t>
            </a:r>
          </a:p>
        </p:txBody>
      </p:sp>
    </p:spTree>
    <p:extLst>
      <p:ext uri="{BB962C8B-B14F-4D97-AF65-F5344CB8AC3E}">
        <p14:creationId xmlns:p14="http://schemas.microsoft.com/office/powerpoint/2010/main" val="3554130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229600" cy="742950"/>
          </a:xfrm>
        </p:spPr>
        <p:txBody>
          <a:bodyPr anchor="ctr">
            <a:normAutofit/>
          </a:bodyPr>
          <a:lstStyle/>
          <a:p>
            <a:r>
              <a:rPr lang="en-US" dirty="0">
                <a:solidFill>
                  <a:srgbClr val="00B050"/>
                </a:solidFill>
              </a:rPr>
              <a:t>Example 2 Solution</a:t>
            </a:r>
          </a:p>
        </p:txBody>
      </p:sp>
      <p:pic>
        <p:nvPicPr>
          <p:cNvPr id="4" name="Picture 3">
            <a:extLst>
              <a:ext uri="{FF2B5EF4-FFF2-40B4-BE49-F238E27FC236}">
                <a16:creationId xmlns:a16="http://schemas.microsoft.com/office/drawing/2014/main" id="{2A8B4A07-2509-4DC5-BC9B-9A5C3395311D}"/>
              </a:ext>
            </a:extLst>
          </p:cNvPr>
          <p:cNvPicPr>
            <a:picLocks noChangeAspect="1"/>
          </p:cNvPicPr>
          <p:nvPr/>
        </p:nvPicPr>
        <p:blipFill>
          <a:blip r:embed="rId2"/>
          <a:stretch>
            <a:fillRect/>
          </a:stretch>
        </p:blipFill>
        <p:spPr>
          <a:xfrm>
            <a:off x="858700" y="1085850"/>
            <a:ext cx="7426599" cy="3657600"/>
          </a:xfrm>
          <a:prstGeom prst="rect">
            <a:avLst/>
          </a:prstGeom>
          <a:noFill/>
        </p:spPr>
      </p:pic>
      <p:sp>
        <p:nvSpPr>
          <p:cNvPr id="3" name="TextBox 2">
            <a:extLst>
              <a:ext uri="{FF2B5EF4-FFF2-40B4-BE49-F238E27FC236}">
                <a16:creationId xmlns:a16="http://schemas.microsoft.com/office/drawing/2014/main" id="{16FB5969-6690-4ED1-A554-806BB9DD2A44}"/>
              </a:ext>
            </a:extLst>
          </p:cNvPr>
          <p:cNvSpPr txBox="1"/>
          <p:nvPr/>
        </p:nvSpPr>
        <p:spPr>
          <a:xfrm>
            <a:off x="7176977" y="4497169"/>
            <a:ext cx="1967023" cy="646331"/>
          </a:xfrm>
          <a:prstGeom prst="rect">
            <a:avLst/>
          </a:prstGeom>
          <a:noFill/>
        </p:spPr>
        <p:txBody>
          <a:bodyPr wrap="square" rtlCol="0">
            <a:spAutoFit/>
          </a:bodyPr>
          <a:lstStyle/>
          <a:p>
            <a:r>
              <a:rPr lang="en-US" dirty="0"/>
              <a:t>Ch. 3 Solutions pg. 191</a:t>
            </a:r>
          </a:p>
        </p:txBody>
      </p:sp>
    </p:spTree>
    <p:extLst>
      <p:ext uri="{BB962C8B-B14F-4D97-AF65-F5344CB8AC3E}">
        <p14:creationId xmlns:p14="http://schemas.microsoft.com/office/powerpoint/2010/main" val="1257996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(080-083)</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lnSpcReduction="10000"/>
          </a:bodyPr>
          <a:lstStyle/>
          <a:p>
            <a:r>
              <a:rPr lang="en-US" sz="2000" b="1" dirty="0">
                <a:cs typeface="Arial"/>
              </a:rPr>
              <a:t>Q: </a:t>
            </a:r>
            <a:r>
              <a:rPr lang="en-US" sz="2000" dirty="0">
                <a:cs typeface="Arial"/>
              </a:rPr>
              <a:t>"What is the difference between a regular Turing Machine and a May Stay machine?"</a:t>
            </a:r>
          </a:p>
          <a:p>
            <a:r>
              <a:rPr lang="en-US" sz="2000" b="1" dirty="0">
                <a:cs typeface="Arial"/>
              </a:rPr>
              <a:t>A: </a:t>
            </a:r>
            <a:r>
              <a:rPr lang="en-US" sz="2000" dirty="0">
                <a:cs typeface="Arial"/>
              </a:rPr>
              <a:t>A Turing Machine will always either move to the left or to the right on the tape during a transition, but a May Stay machine can either move to the left, to the right, or stay at the same point on the tape.</a:t>
            </a:r>
          </a:p>
          <a:p>
            <a:endParaRPr lang="en-US" sz="2000" dirty="0">
              <a:cs typeface="Arial"/>
            </a:endParaRPr>
          </a:p>
          <a:p>
            <a:r>
              <a:rPr lang="en-US" sz="2000" b="1" dirty="0">
                <a:cs typeface="Arial"/>
              </a:rPr>
              <a:t>Q: </a:t>
            </a:r>
            <a:r>
              <a:rPr lang="en-US" sz="2000" dirty="0">
                <a:cs typeface="Arial"/>
              </a:rPr>
              <a:t>"Since we must move either left or right during a transition in a Turing machine, how can we simulate staying at the same point on the tape, like we can in a May Stay machine?"</a:t>
            </a:r>
          </a:p>
          <a:p>
            <a:r>
              <a:rPr lang="en-US" sz="2000" b="1" dirty="0">
                <a:cs typeface="Arial"/>
              </a:rPr>
              <a:t>A: </a:t>
            </a:r>
            <a:r>
              <a:rPr lang="en-US" sz="2000" dirty="0">
                <a:cs typeface="Arial"/>
              </a:rPr>
              <a:t>We would move to the right and then back to the left, and during these transitions, we would not change anything on the tape.</a:t>
            </a:r>
          </a:p>
        </p:txBody>
      </p:sp>
    </p:spTree>
    <p:extLst>
      <p:ext uri="{BB962C8B-B14F-4D97-AF65-F5344CB8AC3E}">
        <p14:creationId xmlns:p14="http://schemas.microsoft.com/office/powerpoint/2010/main" val="3496749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t>Friday</a:t>
            </a:r>
          </a:p>
        </p:txBody>
      </p:sp>
      <p:sp>
        <p:nvSpPr>
          <p:cNvPr id="4" name="Content Placeholder 3">
            <a:extLst>
              <a:ext uri="{FF2B5EF4-FFF2-40B4-BE49-F238E27FC236}">
                <a16:creationId xmlns:a16="http://schemas.microsoft.com/office/drawing/2014/main" id="{E467CB3F-BC0B-BB45-8364-DF86DC0B5469}"/>
              </a:ext>
            </a:extLst>
          </p:cNvPr>
          <p:cNvSpPr>
            <a:spLocks noGrp="1"/>
          </p:cNvSpPr>
          <p:nvPr>
            <p:ph idx="1"/>
          </p:nvPr>
        </p:nvSpPr>
        <p:spPr>
          <a:xfrm>
            <a:off x="457200" y="1200150"/>
            <a:ext cx="8229600" cy="3722724"/>
          </a:xfrm>
        </p:spPr>
        <p:txBody>
          <a:bodyPr vert="horz" lIns="91440" tIns="45720" rIns="91440" bIns="45720" rtlCol="0" anchor="t">
            <a:normAutofit/>
          </a:bodyPr>
          <a:lstStyle/>
          <a:p>
            <a:r>
              <a:rPr lang="en-US" dirty="0"/>
              <a:t>Videos 0</a:t>
            </a:r>
            <a:r>
              <a:rPr lang="en-US" altLang="zh-CN" dirty="0"/>
              <a:t>84</a:t>
            </a:r>
            <a:r>
              <a:rPr lang="en-US" dirty="0"/>
              <a:t>-0</a:t>
            </a:r>
            <a:r>
              <a:rPr lang="en-US" altLang="zh-CN" dirty="0"/>
              <a:t>8</a:t>
            </a:r>
            <a:r>
              <a:rPr lang="en-US" dirty="0"/>
              <a:t>7</a:t>
            </a:r>
          </a:p>
          <a:p>
            <a:endParaRPr lang="en-US" dirty="0"/>
          </a:p>
          <a:p>
            <a:r>
              <a:rPr lang="en-US" dirty="0"/>
              <a:t>Today’s learning goals</a:t>
            </a:r>
          </a:p>
          <a:p>
            <a:pPr marL="560070" lvl="1" indent="-285750"/>
            <a:r>
              <a:rPr lang="en-US" dirty="0"/>
              <a:t>Apply dovetailing in high-level definitions of machines</a:t>
            </a:r>
          </a:p>
          <a:p>
            <a:pPr marL="560070" lvl="1" indent="-285750"/>
            <a:r>
              <a:rPr lang="en-US" dirty="0"/>
              <a:t>Define nondeterministic Turing machines</a:t>
            </a:r>
          </a:p>
          <a:p>
            <a:pPr marL="560070" lvl="1" indent="-285750"/>
            <a:r>
              <a:rPr lang="en-US" dirty="0"/>
              <a:t>State and use the Church-Turing thesis</a:t>
            </a:r>
          </a:p>
          <a:p>
            <a:pPr marL="285750" indent="-285750"/>
            <a:endParaRPr lang="en-US" dirty="0"/>
          </a:p>
          <a:p>
            <a:r>
              <a:rPr lang="en-US" dirty="0"/>
              <a:t>Today’s textbook section</a:t>
            </a:r>
          </a:p>
          <a:p>
            <a:pPr lvl="1"/>
            <a:r>
              <a:rPr lang="en-US" dirty="0" err="1"/>
              <a:t>Sipser</a:t>
            </a:r>
            <a:r>
              <a:rPr lang="en-US" dirty="0"/>
              <a:t> 3.2 pp.181-182 (equivalence with other models)</a:t>
            </a:r>
          </a:p>
          <a:p>
            <a:pPr lvl="1"/>
            <a:endParaRPr lang="en-US" dirty="0"/>
          </a:p>
          <a:p>
            <a:pPr lvl="1"/>
            <a:endParaRPr lang="en-US" dirty="0"/>
          </a:p>
        </p:txBody>
      </p:sp>
    </p:spTree>
    <p:extLst>
      <p:ext uri="{BB962C8B-B14F-4D97-AF65-F5344CB8AC3E}">
        <p14:creationId xmlns:p14="http://schemas.microsoft.com/office/powerpoint/2010/main" val="452418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084.CSE105.NondeterministicTMs.mp4</a:t>
            </a:r>
            <a:endParaRPr lang="en-US" sz="2400" dirty="0"/>
          </a:p>
        </p:txBody>
      </p:sp>
      <p:sp>
        <p:nvSpPr>
          <p:cNvPr id="3" name="Content Placeholder 3">
            <a:extLst>
              <a:ext uri="{FF2B5EF4-FFF2-40B4-BE49-F238E27FC236}">
                <a16:creationId xmlns:a16="http://schemas.microsoft.com/office/drawing/2014/main" id="{E9EEE329-1D15-0042-826B-185F759984F6}"/>
              </a:ext>
            </a:extLst>
          </p:cNvPr>
          <p:cNvSpPr>
            <a:spLocks noGrp="1"/>
          </p:cNvSpPr>
          <p:nvPr>
            <p:ph idx="1"/>
          </p:nvPr>
        </p:nvSpPr>
        <p:spPr>
          <a:xfrm>
            <a:off x="457200" y="1200150"/>
            <a:ext cx="8229600" cy="3541363"/>
          </a:xfrm>
        </p:spPr>
        <p:txBody>
          <a:bodyPr/>
          <a:lstStyle/>
          <a:p>
            <a:pPr marL="0" indent="0">
              <a:buNone/>
            </a:pPr>
            <a:r>
              <a:rPr lang="en-US" sz="1800" i="1" dirty="0"/>
              <a:t>Remember:</a:t>
            </a:r>
          </a:p>
          <a:p>
            <a:r>
              <a:rPr lang="en-US" b="1" dirty="0"/>
              <a:t>Multi-tape</a:t>
            </a:r>
            <a:r>
              <a:rPr lang="en-US" dirty="0"/>
              <a:t> TMs (or </a:t>
            </a:r>
            <a:r>
              <a:rPr lang="en-US" b="1" dirty="0"/>
              <a:t>nondeterministic</a:t>
            </a:r>
            <a:r>
              <a:rPr lang="en-US" dirty="0"/>
              <a:t> TMs) appear to be more powerful than ordinary Turing machines, but they’re equivalent in the language that they recognize.</a:t>
            </a:r>
          </a:p>
          <a:p>
            <a:pPr marL="0" indent="0">
              <a:buNone/>
            </a:pPr>
            <a:endParaRPr lang="en-US" dirty="0"/>
          </a:p>
        </p:txBody>
      </p:sp>
    </p:spTree>
    <p:extLst>
      <p:ext uri="{BB962C8B-B14F-4D97-AF65-F5344CB8AC3E}">
        <p14:creationId xmlns:p14="http://schemas.microsoft.com/office/powerpoint/2010/main" val="4266152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"Equally expressive"</a:t>
            </a:r>
          </a:p>
        </p:txBody>
      </p:sp>
      <p:sp>
        <p:nvSpPr>
          <p:cNvPr id="3" name="Content Placeholder 2"/>
          <p:cNvSpPr>
            <a:spLocks noGrp="1"/>
          </p:cNvSpPr>
          <p:nvPr>
            <p:ph idx="1"/>
          </p:nvPr>
        </p:nvSpPr>
        <p:spPr>
          <a:xfrm>
            <a:off x="457200" y="1200149"/>
            <a:ext cx="8229600" cy="3693127"/>
          </a:xfrm>
        </p:spPr>
        <p:txBody>
          <a:bodyPr>
            <a:noAutofit/>
          </a:bodyPr>
          <a:lstStyle/>
          <a:p>
            <a:pPr marL="0" indent="0">
              <a:buNone/>
            </a:pPr>
            <a:r>
              <a:rPr lang="en-US" sz="1800"/>
              <a:t>Model 1 is </a:t>
            </a:r>
            <a:r>
              <a:rPr lang="en-US" sz="1800" b="1"/>
              <a:t>equally expressive </a:t>
            </a:r>
            <a:r>
              <a:rPr lang="en-US" sz="1800"/>
              <a:t>as Model 2 </a:t>
            </a:r>
            <a:r>
              <a:rPr lang="en-US" sz="1800" err="1"/>
              <a:t>iff</a:t>
            </a:r>
            <a:r>
              <a:rPr lang="en-US" sz="1800"/>
              <a:t> every language recognized by a Model 1 machine is recognizable by a Model 2 machine</a:t>
            </a:r>
            <a:r>
              <a:rPr lang="en-US" sz="1800" b="1"/>
              <a:t>, and </a:t>
            </a:r>
            <a:r>
              <a:rPr lang="en-US" sz="1800"/>
              <a:t>every language recognized by a Model 2 machine is recognizable by a Model 1 machine.</a:t>
            </a:r>
          </a:p>
          <a:p>
            <a:pPr marL="0" indent="0">
              <a:buNone/>
            </a:pPr>
            <a:endParaRPr lang="en-US" sz="1800"/>
          </a:p>
          <a:p>
            <a:pPr marL="0" indent="0">
              <a:buNone/>
            </a:pPr>
            <a:r>
              <a:rPr lang="en-US" sz="1800"/>
              <a:t>Turing machines are equally expressive to</a:t>
            </a:r>
          </a:p>
          <a:p>
            <a:pPr>
              <a:buFont typeface="Arial" charset="0"/>
              <a:buChar char="•"/>
            </a:pPr>
            <a:r>
              <a:rPr lang="en-US" sz="1800"/>
              <a:t>May-stay machines </a:t>
            </a:r>
            <a:r>
              <a:rPr lang="en-US" sz="1800">
                <a:solidFill>
                  <a:schemeClr val="accent5"/>
                </a:solidFill>
              </a:rPr>
              <a:t>and other variants, e.g. two-sided tape, F instead of </a:t>
            </a:r>
            <a:r>
              <a:rPr lang="en-US" sz="1800" err="1">
                <a:solidFill>
                  <a:schemeClr val="accent5"/>
                </a:solidFill>
              </a:rPr>
              <a:t>q</a:t>
            </a:r>
            <a:r>
              <a:rPr lang="en-US" sz="1800" baseline="-25000" err="1">
                <a:solidFill>
                  <a:schemeClr val="accent5"/>
                </a:solidFill>
              </a:rPr>
              <a:t>acc</a:t>
            </a:r>
            <a:endParaRPr lang="en-US" sz="1800"/>
          </a:p>
          <a:p>
            <a:pPr>
              <a:buFont typeface="Arial" charset="0"/>
              <a:buChar char="•"/>
            </a:pPr>
            <a:r>
              <a:rPr lang="en-US" sz="1800"/>
              <a:t>Multi-tape machines</a:t>
            </a:r>
          </a:p>
          <a:p>
            <a:pPr>
              <a:buFont typeface="Arial" charset="0"/>
              <a:buChar char="•"/>
            </a:pPr>
            <a:r>
              <a:rPr lang="en-US" sz="1800"/>
              <a:t>Enumerators</a:t>
            </a:r>
          </a:p>
          <a:p>
            <a:pPr>
              <a:buFont typeface="Arial" charset="0"/>
              <a:buChar char="•"/>
            </a:pPr>
            <a:endParaRPr lang="en-US" sz="1800"/>
          </a:p>
        </p:txBody>
      </p:sp>
      <p:sp>
        <p:nvSpPr>
          <p:cNvPr id="4" name="Cube 3"/>
          <p:cNvSpPr/>
          <p:nvPr/>
        </p:nvSpPr>
        <p:spPr>
          <a:xfrm>
            <a:off x="5282289" y="554958"/>
            <a:ext cx="1518301" cy="664882"/>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Model 1</a:t>
            </a:r>
          </a:p>
        </p:txBody>
      </p:sp>
      <p:sp>
        <p:nvSpPr>
          <p:cNvPr id="5" name="Can 4"/>
          <p:cNvSpPr/>
          <p:nvPr/>
        </p:nvSpPr>
        <p:spPr>
          <a:xfrm>
            <a:off x="7510637" y="457936"/>
            <a:ext cx="1369132" cy="7903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Model 2</a:t>
            </a:r>
          </a:p>
        </p:txBody>
      </p:sp>
    </p:spTree>
    <p:extLst>
      <p:ext uri="{BB962C8B-B14F-4D97-AF65-F5344CB8AC3E}">
        <p14:creationId xmlns:p14="http://schemas.microsoft.com/office/powerpoint/2010/main" val="3704672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Nondeterministic TMs		</a:t>
            </a:r>
            <a:r>
              <a:rPr lang="en-US" sz="1600" i="1">
                <a:solidFill>
                  <a:schemeClr val="accent6"/>
                </a:solidFill>
              </a:rPr>
              <a:t>Sipser p. 178</a:t>
            </a:r>
            <a:endParaRPr lang="en-US" i="1">
              <a:solidFill>
                <a:schemeClr val="accent6"/>
              </a:solidFill>
            </a:endParaRPr>
          </a:p>
        </p:txBody>
      </p:sp>
      <p:sp>
        <p:nvSpPr>
          <p:cNvPr id="3" name="Content Placeholder 2"/>
          <p:cNvSpPr>
            <a:spLocks noGrp="1"/>
          </p:cNvSpPr>
          <p:nvPr>
            <p:ph idx="1"/>
          </p:nvPr>
        </p:nvSpPr>
        <p:spPr/>
        <p:txBody>
          <a:bodyPr>
            <a:normAutofit fontScale="92500"/>
          </a:bodyPr>
          <a:lstStyle/>
          <a:p>
            <a:pPr marL="0" indent="0">
              <a:buNone/>
            </a:pPr>
            <a:r>
              <a:rPr lang="en-US"/>
              <a:t>At any point in the computation, machine may proceed according to several possibilities. Accept if at least one computation path leads to accept state.</a:t>
            </a:r>
          </a:p>
          <a:p>
            <a:pPr marL="0" indent="0">
              <a:buNone/>
            </a:pPr>
            <a:r>
              <a:rPr lang="en-US"/>
              <a:t>Transition function</a:t>
            </a:r>
          </a:p>
          <a:p>
            <a:pPr marL="0" indent="0" algn="ctr">
              <a:buNone/>
            </a:pPr>
            <a:r>
              <a:rPr lang="en-US"/>
              <a:t>Q x </a:t>
            </a:r>
            <a:r>
              <a:rPr lang="en-US" err="1"/>
              <a:t>Γ</a:t>
            </a:r>
            <a:r>
              <a:rPr lang="en-US"/>
              <a:t> </a:t>
            </a:r>
            <a:r>
              <a:rPr lang="en-US">
                <a:sym typeface="Wingdings"/>
              </a:rPr>
              <a:t> </a:t>
            </a:r>
            <a:r>
              <a:rPr lang="en-US" i="1">
                <a:sym typeface="Wingdings"/>
              </a:rPr>
              <a:t>P</a:t>
            </a:r>
            <a:r>
              <a:rPr lang="en-US">
                <a:sym typeface="Wingdings"/>
              </a:rPr>
              <a:t>(Q x </a:t>
            </a:r>
            <a:r>
              <a:rPr lang="en-US" err="1"/>
              <a:t>Γ</a:t>
            </a:r>
            <a:r>
              <a:rPr lang="en-US"/>
              <a:t> x {L,R})</a:t>
            </a:r>
            <a:endParaRPr lang="en-US" baseline="30000"/>
          </a:p>
          <a:p>
            <a:pPr marL="0" indent="0" algn="ctr">
              <a:buNone/>
            </a:pPr>
            <a:endParaRPr lang="en-US" baseline="30000"/>
          </a:p>
          <a:p>
            <a:pPr marL="0" indent="0">
              <a:buNone/>
            </a:pPr>
            <a:r>
              <a:rPr lang="en-US" b="1">
                <a:solidFill>
                  <a:schemeClr val="tx2"/>
                </a:solidFill>
              </a:rPr>
              <a:t>Sketch of proof of equivalence:</a:t>
            </a:r>
          </a:p>
          <a:p>
            <a:pPr marL="0" indent="0">
              <a:buNone/>
            </a:pPr>
            <a:r>
              <a:rPr lang="en-US" i="1">
                <a:solidFill>
                  <a:schemeClr val="tx2"/>
                </a:solidFill>
              </a:rPr>
              <a:t>To simulate nondeterministic machine: </a:t>
            </a:r>
            <a:r>
              <a:rPr lang="en-US"/>
              <a:t>Use 3 tapes to do breadth-first search of computation tree: "read-only" input tape, simulation tape, tape tracking nondeterministic branching.</a:t>
            </a:r>
            <a:endParaRPr lang="en-US" b="1" i="1">
              <a:solidFill>
                <a:schemeClr val="tx2"/>
              </a:solidFill>
            </a:endParaRPr>
          </a:p>
        </p:txBody>
      </p:sp>
    </p:spTree>
    <p:extLst>
      <p:ext uri="{BB962C8B-B14F-4D97-AF65-F5344CB8AC3E}">
        <p14:creationId xmlns:p14="http://schemas.microsoft.com/office/powerpoint/2010/main" val="1818223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4128D2"/>
                </a:solidFill>
              </a:rPr>
              <a:t>Church-Turing Thesis	</a:t>
            </a:r>
            <a:r>
              <a:rPr lang="en-US" sz="1600" err="1">
                <a:solidFill>
                  <a:schemeClr val="accent6"/>
                </a:solidFill>
              </a:rPr>
              <a:t>Sipser</a:t>
            </a:r>
            <a:r>
              <a:rPr lang="en-US" sz="1600">
                <a:solidFill>
                  <a:schemeClr val="accent6"/>
                </a:solidFill>
              </a:rPr>
              <a:t>  p. 183</a:t>
            </a:r>
          </a:p>
        </p:txBody>
      </p:sp>
      <p:sp>
        <p:nvSpPr>
          <p:cNvPr id="3" name="Content Placeholder 2"/>
          <p:cNvSpPr>
            <a:spLocks noGrp="1"/>
          </p:cNvSpPr>
          <p:nvPr>
            <p:ph idx="1"/>
          </p:nvPr>
        </p:nvSpPr>
        <p:spPr/>
        <p:txBody>
          <a:bodyPr>
            <a:normAutofit fontScale="92500" lnSpcReduction="20000"/>
          </a:bodyPr>
          <a:lstStyle/>
          <a:p>
            <a:r>
              <a:rPr lang="en-US"/>
              <a:t>Scratch work, copy input, …</a:t>
            </a:r>
            <a:r>
              <a:rPr lang="en-US">
                <a:solidFill>
                  <a:srgbClr val="4128D2"/>
                </a:solidFill>
              </a:rPr>
              <a:t>	</a:t>
            </a:r>
            <a:r>
              <a:rPr lang="en-US" b="1">
                <a:solidFill>
                  <a:srgbClr val="4128D2"/>
                </a:solidFill>
              </a:rPr>
              <a:t>Multiple tapes</a:t>
            </a:r>
          </a:p>
          <a:p>
            <a:r>
              <a:rPr lang="en-US">
                <a:solidFill>
                  <a:srgbClr val="292934"/>
                </a:solidFill>
              </a:rPr>
              <a:t>Parallel computation	</a:t>
            </a:r>
            <a:r>
              <a:rPr lang="en-US">
                <a:solidFill>
                  <a:srgbClr val="4128D2"/>
                </a:solidFill>
              </a:rPr>
              <a:t>	</a:t>
            </a:r>
            <a:r>
              <a:rPr lang="en-US" b="1">
                <a:solidFill>
                  <a:srgbClr val="4128D2"/>
                </a:solidFill>
              </a:rPr>
              <a:t>Nondeterminism</a:t>
            </a:r>
          </a:p>
          <a:p>
            <a:r>
              <a:rPr lang="en-US">
                <a:solidFill>
                  <a:srgbClr val="292934"/>
                </a:solidFill>
              </a:rPr>
              <a:t>Printing vs. accepting</a:t>
            </a:r>
            <a:r>
              <a:rPr lang="en-US">
                <a:solidFill>
                  <a:srgbClr val="4128D2"/>
                </a:solidFill>
              </a:rPr>
              <a:t>		</a:t>
            </a:r>
            <a:r>
              <a:rPr lang="en-US" b="1">
                <a:solidFill>
                  <a:srgbClr val="4128D2"/>
                </a:solidFill>
              </a:rPr>
              <a:t>Enumerators</a:t>
            </a:r>
          </a:p>
          <a:p>
            <a:r>
              <a:rPr lang="en-US">
                <a:solidFill>
                  <a:srgbClr val="292934"/>
                </a:solidFill>
              </a:rPr>
              <a:t>More flexible transition function</a:t>
            </a:r>
          </a:p>
          <a:p>
            <a:pPr lvl="1"/>
            <a:r>
              <a:rPr lang="en-US">
                <a:solidFill>
                  <a:srgbClr val="292934"/>
                </a:solidFill>
              </a:rPr>
              <a:t>Can "stay put"</a:t>
            </a:r>
          </a:p>
          <a:p>
            <a:pPr lvl="1"/>
            <a:r>
              <a:rPr lang="en-US">
                <a:solidFill>
                  <a:srgbClr val="292934"/>
                </a:solidFill>
              </a:rPr>
              <a:t>Can "get stuck"</a:t>
            </a:r>
          </a:p>
          <a:p>
            <a:pPr lvl="1"/>
            <a:r>
              <a:rPr lang="en-US">
                <a:solidFill>
                  <a:srgbClr val="292934"/>
                </a:solidFill>
              </a:rPr>
              <a:t>Can "</a:t>
            </a:r>
            <a:r>
              <a:rPr lang="en-US" err="1">
                <a:solidFill>
                  <a:srgbClr val="292934"/>
                </a:solidFill>
              </a:rPr>
              <a:t>goto</a:t>
            </a:r>
            <a:r>
              <a:rPr lang="en-US">
                <a:solidFill>
                  <a:srgbClr val="292934"/>
                </a:solidFill>
              </a:rPr>
              <a:t>" cell on tape</a:t>
            </a:r>
          </a:p>
          <a:p>
            <a:pPr lvl="1"/>
            <a:r>
              <a:rPr lang="en-US" i="1">
                <a:solidFill>
                  <a:srgbClr val="292934"/>
                </a:solidFill>
              </a:rPr>
              <a:t>lots of examples in exercises </a:t>
            </a:r>
            <a:r>
              <a:rPr lang="en-US" i="1">
                <a:solidFill>
                  <a:srgbClr val="4128D2"/>
                </a:solidFill>
              </a:rPr>
              <a:t>to Chapter 3</a:t>
            </a:r>
          </a:p>
          <a:p>
            <a:pPr marL="0" indent="0">
              <a:buNone/>
            </a:pPr>
            <a:endParaRPr lang="en-US" b="1">
              <a:solidFill>
                <a:srgbClr val="4128D2"/>
              </a:solidFill>
            </a:endParaRPr>
          </a:p>
          <a:p>
            <a:pPr marL="0" indent="0">
              <a:buNone/>
            </a:pPr>
            <a:r>
              <a:rPr lang="en-US" b="1">
                <a:solidFill>
                  <a:srgbClr val="4128D2"/>
                </a:solidFill>
              </a:rPr>
              <a:t>Also: wildly different models </a:t>
            </a:r>
          </a:p>
          <a:p>
            <a:r>
              <a:rPr lang="en-US" b="1" err="1">
                <a:solidFill>
                  <a:srgbClr val="4128D2"/>
                </a:solidFill>
              </a:rPr>
              <a:t>λ</a:t>
            </a:r>
            <a:r>
              <a:rPr lang="en-US" b="1">
                <a:solidFill>
                  <a:srgbClr val="4128D2"/>
                </a:solidFill>
              </a:rPr>
              <a:t>-calculus, Post canonical systems, URMs, etc.</a:t>
            </a:r>
          </a:p>
        </p:txBody>
      </p:sp>
      <p:sp>
        <p:nvSpPr>
          <p:cNvPr id="4" name="Cloud 3"/>
          <p:cNvSpPr/>
          <p:nvPr/>
        </p:nvSpPr>
        <p:spPr>
          <a:xfrm>
            <a:off x="4806778" y="2330824"/>
            <a:ext cx="4142987" cy="1376203"/>
          </a:xfrm>
          <a:prstGeom prst="cloud">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4128D2"/>
                </a:solidFill>
              </a:rPr>
              <a:t>All these models are equally expressive!</a:t>
            </a:r>
          </a:p>
        </p:txBody>
      </p:sp>
    </p:spTree>
    <p:extLst>
      <p:ext uri="{BB962C8B-B14F-4D97-AF65-F5344CB8AC3E}">
        <p14:creationId xmlns:p14="http://schemas.microsoft.com/office/powerpoint/2010/main" val="31887539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84</a:t>
            </a:r>
            <a:r>
              <a:rPr lang="en-US">
                <a:solidFill>
                  <a:srgbClr val="00B050"/>
                </a:solidFill>
              </a:rPr>
              <a:t>)</a:t>
            </a:r>
          </a:p>
        </p:txBody>
      </p:sp>
      <p:sp>
        <p:nvSpPr>
          <p:cNvPr id="6" name="Content Placeholder 3">
            <a:extLst>
              <a:ext uri="{FF2B5EF4-FFF2-40B4-BE49-F238E27FC236}">
                <a16:creationId xmlns:a16="http://schemas.microsoft.com/office/drawing/2014/main" id="{173E0CA5-0B58-794E-A6E1-E743BE5E7E8D}"/>
              </a:ext>
            </a:extLst>
          </p:cNvPr>
          <p:cNvSpPr txBox="1">
            <a:spLocks/>
          </p:cNvSpPr>
          <p:nvPr/>
        </p:nvSpPr>
        <p:spPr>
          <a:xfrm>
            <a:off x="457200" y="1200150"/>
            <a:ext cx="8229600" cy="354136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a:t>Church-Turing Thesis:</a:t>
            </a:r>
            <a:r>
              <a:rPr lang="en-US" dirty="0"/>
              <a:t> </a:t>
            </a:r>
            <a:r>
              <a:rPr lang="en-US" sz="2000" dirty="0"/>
              <a:t>(Alonzo Church &amp; Alan Turing)</a:t>
            </a:r>
          </a:p>
          <a:p>
            <a:pPr lvl="1"/>
            <a:r>
              <a:rPr lang="en-US" dirty="0"/>
              <a:t>A function on the natural numbers can be calculated by an effective method if and only if it is computable by a Turing machine.</a:t>
            </a:r>
          </a:p>
          <a:p>
            <a:endParaRPr lang="en-US" b="1" dirty="0"/>
          </a:p>
          <a:p>
            <a:r>
              <a:rPr lang="en-US" b="1" dirty="0"/>
              <a:t>Thesis </a:t>
            </a:r>
          </a:p>
          <a:p>
            <a:pPr lvl="1"/>
            <a:r>
              <a:rPr lang="en-US" dirty="0"/>
              <a:t>A statement or theory that is put forward as a premise to be maintained or proved.</a:t>
            </a:r>
          </a:p>
          <a:p>
            <a:endParaRPr lang="en-US" dirty="0"/>
          </a:p>
        </p:txBody>
      </p:sp>
    </p:spTree>
    <p:extLst>
      <p:ext uri="{BB962C8B-B14F-4D97-AF65-F5344CB8AC3E}">
        <p14:creationId xmlns:p14="http://schemas.microsoft.com/office/powerpoint/2010/main" val="226580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2 at 9.06.48 PM.png"/>
          <p:cNvPicPr>
            <a:picLocks noChangeAspect="1"/>
          </p:cNvPicPr>
          <p:nvPr/>
        </p:nvPicPr>
        <p:blipFill rotWithShape="1">
          <a:blip r:embed="rId2">
            <a:extLst>
              <a:ext uri="{28A0092B-C50C-407E-A947-70E740481C1C}">
                <a14:useLocalDpi xmlns:a14="http://schemas.microsoft.com/office/drawing/2010/main" val="0"/>
              </a:ext>
            </a:extLst>
          </a:blip>
          <a:srcRect t="2808" b="637"/>
          <a:stretch/>
        </p:blipFill>
        <p:spPr>
          <a:xfrm>
            <a:off x="250843" y="392036"/>
            <a:ext cx="4469660" cy="3641478"/>
          </a:xfrm>
          <a:prstGeom prst="rect">
            <a:avLst/>
          </a:prstGeom>
        </p:spPr>
      </p:pic>
      <p:sp>
        <p:nvSpPr>
          <p:cNvPr id="6" name="TextBox 5"/>
          <p:cNvSpPr txBox="1"/>
          <p:nvPr/>
        </p:nvSpPr>
        <p:spPr>
          <a:xfrm>
            <a:off x="4955060" y="954626"/>
            <a:ext cx="4188940" cy="1569660"/>
          </a:xfrm>
          <a:prstGeom prst="rect">
            <a:avLst/>
          </a:prstGeom>
          <a:noFill/>
        </p:spPr>
        <p:txBody>
          <a:bodyPr wrap="square" rtlCol="0">
            <a:spAutoFit/>
          </a:bodyPr>
          <a:lstStyle/>
          <a:p>
            <a:r>
              <a:rPr lang="en-US" sz="1600" err="1"/>
              <a:t>Σ</a:t>
            </a:r>
            <a:r>
              <a:rPr lang="en-US" sz="1600"/>
              <a:t> = {0,1,#}</a:t>
            </a:r>
          </a:p>
          <a:p>
            <a:endParaRPr lang="en-US" sz="1600"/>
          </a:p>
          <a:p>
            <a:r>
              <a:rPr lang="en-US" sz="1600" err="1"/>
              <a:t>Γ</a:t>
            </a:r>
            <a:r>
              <a:rPr lang="en-US" sz="1600"/>
              <a:t> = {0,1,#,x,_ }</a:t>
            </a:r>
          </a:p>
          <a:p>
            <a:endParaRPr lang="en-US" sz="1600"/>
          </a:p>
          <a:p>
            <a:r>
              <a:rPr lang="en-US" sz="1600"/>
              <a:t>Q={q1,q2,q3,q4,q5,q6,q7,q8,q</a:t>
            </a:r>
            <a:r>
              <a:rPr lang="en-US" sz="1600" baseline="-25000"/>
              <a:t>accept</a:t>
            </a:r>
            <a:r>
              <a:rPr lang="en-US" sz="1600"/>
              <a:t>,</a:t>
            </a:r>
            <a:r>
              <a:rPr lang="en-US" sz="1600">
                <a:solidFill>
                  <a:schemeClr val="tx2"/>
                </a:solidFill>
                <a:highlight>
                  <a:srgbClr val="FFFF00"/>
                </a:highlight>
              </a:rPr>
              <a:t>q</a:t>
            </a:r>
            <a:r>
              <a:rPr lang="en-US" sz="1600" baseline="-25000">
                <a:solidFill>
                  <a:schemeClr val="tx2"/>
                </a:solidFill>
                <a:highlight>
                  <a:srgbClr val="FFFF00"/>
                </a:highlight>
              </a:rPr>
              <a:t>reject</a:t>
            </a:r>
            <a:r>
              <a:rPr lang="en-US" sz="1600"/>
              <a:t>} </a:t>
            </a:r>
          </a:p>
          <a:p>
            <a:endParaRPr lang="en-US" sz="1600"/>
          </a:p>
        </p:txBody>
      </p:sp>
      <p:sp>
        <p:nvSpPr>
          <p:cNvPr id="3" name="TextBox 2"/>
          <p:cNvSpPr txBox="1"/>
          <p:nvPr/>
        </p:nvSpPr>
        <p:spPr>
          <a:xfrm>
            <a:off x="4955060" y="2625212"/>
            <a:ext cx="4188940" cy="1200329"/>
          </a:xfrm>
          <a:prstGeom prst="rect">
            <a:avLst/>
          </a:prstGeom>
          <a:noFill/>
        </p:spPr>
        <p:txBody>
          <a:bodyPr wrap="square" rtlCol="0">
            <a:spAutoFit/>
          </a:bodyPr>
          <a:lstStyle/>
          <a:p>
            <a:r>
              <a:rPr lang="en-US">
                <a:solidFill>
                  <a:srgbClr val="4128D2"/>
                </a:solidFill>
              </a:rPr>
              <a:t>Shorthand: </a:t>
            </a:r>
            <a:r>
              <a:rPr lang="en-US" err="1">
                <a:solidFill>
                  <a:srgbClr val="4128D2"/>
                </a:solidFill>
              </a:rPr>
              <a:t>b</a:t>
            </a:r>
            <a:r>
              <a:rPr lang="en-US" err="1">
                <a:solidFill>
                  <a:srgbClr val="4128D2"/>
                </a:solidFill>
                <a:sym typeface="Wingdings"/>
              </a:rPr>
              <a:t>R</a:t>
            </a:r>
            <a:r>
              <a:rPr lang="en-US">
                <a:solidFill>
                  <a:srgbClr val="4128D2"/>
                </a:solidFill>
                <a:sym typeface="Wingdings"/>
              </a:rPr>
              <a:t> means </a:t>
            </a:r>
            <a:r>
              <a:rPr lang="en-US" err="1">
                <a:solidFill>
                  <a:srgbClr val="4128D2"/>
                </a:solidFill>
                <a:sym typeface="Wingdings"/>
              </a:rPr>
              <a:t>bb</a:t>
            </a:r>
            <a:r>
              <a:rPr lang="en-US">
                <a:solidFill>
                  <a:srgbClr val="4128D2"/>
                </a:solidFill>
                <a:sym typeface="Wingdings"/>
              </a:rPr>
              <a:t>, R</a:t>
            </a:r>
            <a:endParaRPr lang="en-US">
              <a:solidFill>
                <a:srgbClr val="4128D2"/>
              </a:solidFill>
            </a:endParaRPr>
          </a:p>
          <a:p>
            <a:endParaRPr lang="en-US">
              <a:solidFill>
                <a:srgbClr val="4128D2"/>
              </a:solidFill>
            </a:endParaRPr>
          </a:p>
          <a:p>
            <a:r>
              <a:rPr lang="en-US">
                <a:solidFill>
                  <a:srgbClr val="4128D2"/>
                </a:solidFill>
                <a:highlight>
                  <a:srgbClr val="FFFF00"/>
                </a:highlight>
              </a:rPr>
              <a:t>All missing transitions</a:t>
            </a:r>
            <a:r>
              <a:rPr lang="en-US">
                <a:solidFill>
                  <a:srgbClr val="4128D2"/>
                </a:solidFill>
              </a:rPr>
              <a:t> have output (</a:t>
            </a:r>
            <a:r>
              <a:rPr lang="en-US" err="1">
                <a:solidFill>
                  <a:srgbClr val="4128D2"/>
                </a:solidFill>
              </a:rPr>
              <a:t>q</a:t>
            </a:r>
            <a:r>
              <a:rPr lang="en-US" baseline="-25000" err="1">
                <a:solidFill>
                  <a:srgbClr val="4128D2"/>
                </a:solidFill>
              </a:rPr>
              <a:t>reject</a:t>
            </a:r>
            <a:r>
              <a:rPr lang="en-US">
                <a:solidFill>
                  <a:srgbClr val="4128D2"/>
                </a:solidFill>
              </a:rPr>
              <a:t>, _, R)</a:t>
            </a:r>
          </a:p>
        </p:txBody>
      </p:sp>
      <p:sp>
        <p:nvSpPr>
          <p:cNvPr id="7" name="TextBox 6"/>
          <p:cNvSpPr txBox="1"/>
          <p:nvPr/>
        </p:nvSpPr>
        <p:spPr>
          <a:xfrm>
            <a:off x="5326422" y="392035"/>
            <a:ext cx="2535945" cy="461665"/>
          </a:xfrm>
          <a:prstGeom prst="rect">
            <a:avLst/>
          </a:prstGeom>
          <a:noFill/>
        </p:spPr>
        <p:txBody>
          <a:bodyPr wrap="none" rtlCol="0">
            <a:spAutoFit/>
          </a:bodyPr>
          <a:lstStyle/>
          <a:p>
            <a:r>
              <a:rPr lang="en-US" sz="2400" i="1">
                <a:solidFill>
                  <a:schemeClr val="tx2"/>
                </a:solidFill>
              </a:rPr>
              <a:t>Formal definition</a:t>
            </a:r>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C1C8AF65-F823-4A2C-96E5-290EB58A96C2}"/>
                  </a:ext>
                </a:extLst>
              </p14:cNvPr>
              <p14:cNvContentPartPr/>
              <p14:nvPr/>
            </p14:nvContentPartPr>
            <p14:xfrm>
              <a:off x="6640208" y="1681031"/>
              <a:ext cx="57150" cy="104775"/>
            </p14:xfrm>
          </p:contentPart>
        </mc:Choice>
        <mc:Fallback xmlns="">
          <p:pic>
            <p:nvPicPr>
              <p:cNvPr id="38" name="Ink 37">
                <a:extLst>
                  <a:ext uri="{FF2B5EF4-FFF2-40B4-BE49-F238E27FC236}">
                    <a16:creationId xmlns:a16="http://schemas.microsoft.com/office/drawing/2014/main" id="{C1C8AF65-F823-4A2C-96E5-290EB58A96C2}"/>
                  </a:ext>
                </a:extLst>
              </p:cNvPr>
              <p:cNvPicPr/>
              <p:nvPr/>
            </p:nvPicPr>
            <p:blipFill>
              <a:blip r:embed="rId4"/>
              <a:stretch>
                <a:fillRect/>
              </a:stretch>
            </p:blipFill>
            <p:spPr>
              <a:xfrm>
                <a:off x="6630930" y="1672415"/>
                <a:ext cx="75334" cy="1216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57529053-B691-4784-A48D-7744E7618577}"/>
                  </a:ext>
                </a:extLst>
              </p14:cNvPr>
              <p14:cNvContentPartPr/>
              <p14:nvPr/>
            </p14:nvContentPartPr>
            <p14:xfrm>
              <a:off x="6612638" y="1746795"/>
              <a:ext cx="57150" cy="9525"/>
            </p14:xfrm>
          </p:contentPart>
        </mc:Choice>
        <mc:Fallback xmlns="">
          <p:pic>
            <p:nvPicPr>
              <p:cNvPr id="39" name="Ink 38">
                <a:extLst>
                  <a:ext uri="{FF2B5EF4-FFF2-40B4-BE49-F238E27FC236}">
                    <a16:creationId xmlns:a16="http://schemas.microsoft.com/office/drawing/2014/main" id="{57529053-B691-4784-A48D-7744E7618577}"/>
                  </a:ext>
                </a:extLst>
              </p:cNvPr>
              <p:cNvPicPr/>
              <p:nvPr/>
            </p:nvPicPr>
            <p:blipFill>
              <a:blip r:embed="rId6"/>
              <a:stretch>
                <a:fillRect/>
              </a:stretch>
            </p:blipFill>
            <p:spPr>
              <a:xfrm>
                <a:off x="6603479" y="1508670"/>
                <a:ext cx="75101"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a:extLst>
                  <a:ext uri="{FF2B5EF4-FFF2-40B4-BE49-F238E27FC236}">
                    <a16:creationId xmlns:a16="http://schemas.microsoft.com/office/drawing/2014/main" id="{BD4EF19A-B212-498A-9F7E-FAEAE185E6C2}"/>
                  </a:ext>
                </a:extLst>
              </p14:cNvPr>
              <p14:cNvContentPartPr/>
              <p14:nvPr/>
            </p14:nvContentPartPr>
            <p14:xfrm>
              <a:off x="6695125" y="1692994"/>
              <a:ext cx="257175" cy="95250"/>
            </p14:xfrm>
          </p:contentPart>
        </mc:Choice>
        <mc:Fallback xmlns="">
          <p:pic>
            <p:nvPicPr>
              <p:cNvPr id="40" name="Ink 39">
                <a:extLst>
                  <a:ext uri="{FF2B5EF4-FFF2-40B4-BE49-F238E27FC236}">
                    <a16:creationId xmlns:a16="http://schemas.microsoft.com/office/drawing/2014/main" id="{BD4EF19A-B212-498A-9F7E-FAEAE185E6C2}"/>
                  </a:ext>
                </a:extLst>
              </p:cNvPr>
              <p:cNvPicPr/>
              <p:nvPr/>
            </p:nvPicPr>
            <p:blipFill>
              <a:blip r:embed="rId8"/>
              <a:stretch>
                <a:fillRect/>
              </a:stretch>
            </p:blipFill>
            <p:spPr>
              <a:xfrm>
                <a:off x="6686293" y="1683656"/>
                <a:ext cx="274485" cy="11355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4E6B13EE-0B70-4580-A022-9E79429DC12B}"/>
                  </a:ext>
                </a:extLst>
              </p14:cNvPr>
              <p14:cNvContentPartPr/>
              <p14:nvPr/>
            </p14:nvContentPartPr>
            <p14:xfrm>
              <a:off x="6881403" y="1724154"/>
              <a:ext cx="57150" cy="9525"/>
            </p14:xfrm>
          </p:contentPart>
        </mc:Choice>
        <mc:Fallback xmlns="">
          <p:pic>
            <p:nvPicPr>
              <p:cNvPr id="41" name="Ink 40">
                <a:extLst>
                  <a:ext uri="{FF2B5EF4-FFF2-40B4-BE49-F238E27FC236}">
                    <a16:creationId xmlns:a16="http://schemas.microsoft.com/office/drawing/2014/main" id="{4E6B13EE-0B70-4580-A022-9E79429DC12B}"/>
                  </a:ext>
                </a:extLst>
              </p:cNvPr>
              <p:cNvPicPr/>
              <p:nvPr/>
            </p:nvPicPr>
            <p:blipFill>
              <a:blip r:embed="rId10"/>
              <a:stretch>
                <a:fillRect/>
              </a:stretch>
            </p:blipFill>
            <p:spPr>
              <a:xfrm>
                <a:off x="6873096" y="1664623"/>
                <a:ext cx="73431" cy="12620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1B2B6418-872E-453E-8086-BEE2DEA918EA}"/>
                  </a:ext>
                </a:extLst>
              </p14:cNvPr>
              <p14:cNvContentPartPr/>
              <p14:nvPr/>
            </p14:nvContentPartPr>
            <p14:xfrm>
              <a:off x="6717208" y="1708062"/>
              <a:ext cx="9525" cy="9525"/>
            </p14:xfrm>
          </p:contentPart>
        </mc:Choice>
        <mc:Fallback xmlns="">
          <p:pic>
            <p:nvPicPr>
              <p:cNvPr id="42" name="Ink 41">
                <a:extLst>
                  <a:ext uri="{FF2B5EF4-FFF2-40B4-BE49-F238E27FC236}">
                    <a16:creationId xmlns:a16="http://schemas.microsoft.com/office/drawing/2014/main" id="{1B2B6418-872E-453E-8086-BEE2DEA918EA}"/>
                  </a:ext>
                </a:extLst>
              </p:cNvPr>
              <p:cNvPicPr/>
              <p:nvPr/>
            </p:nvPicPr>
            <p:blipFill>
              <a:blip r:embed="rId12"/>
              <a:stretch>
                <a:fillRect/>
              </a:stretch>
            </p:blipFill>
            <p:spPr>
              <a:xfrm>
                <a:off x="6479083" y="1469937"/>
                <a:ext cx="47625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C63164BD-B8F6-4CA9-86BC-B2E358CFFB67}"/>
                  </a:ext>
                </a:extLst>
              </p14:cNvPr>
              <p14:cNvContentPartPr/>
              <p14:nvPr/>
            </p14:nvContentPartPr>
            <p14:xfrm>
              <a:off x="7015367" y="1684659"/>
              <a:ext cx="800100" cy="171450"/>
            </p14:xfrm>
          </p:contentPart>
        </mc:Choice>
        <mc:Fallback xmlns="">
          <p:pic>
            <p:nvPicPr>
              <p:cNvPr id="43" name="Ink 42">
                <a:extLst>
                  <a:ext uri="{FF2B5EF4-FFF2-40B4-BE49-F238E27FC236}">
                    <a16:creationId xmlns:a16="http://schemas.microsoft.com/office/drawing/2014/main" id="{C63164BD-B8F6-4CA9-86BC-B2E358CFFB67}"/>
                  </a:ext>
                </a:extLst>
              </p:cNvPr>
              <p:cNvPicPr/>
              <p:nvPr/>
            </p:nvPicPr>
            <p:blipFill>
              <a:blip r:embed="rId14"/>
              <a:stretch>
                <a:fillRect/>
              </a:stretch>
            </p:blipFill>
            <p:spPr>
              <a:xfrm>
                <a:off x="7006320" y="1675578"/>
                <a:ext cx="817832" cy="18924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F88F43A3-92DA-4870-9493-EF008E505ADC}"/>
                  </a:ext>
                </a:extLst>
              </p14:cNvPr>
              <p14:cNvContentPartPr/>
              <p14:nvPr/>
            </p14:nvContentPartPr>
            <p14:xfrm>
              <a:off x="7742187" y="1714053"/>
              <a:ext cx="47625" cy="9525"/>
            </p14:xfrm>
          </p:contentPart>
        </mc:Choice>
        <mc:Fallback xmlns="">
          <p:pic>
            <p:nvPicPr>
              <p:cNvPr id="44" name="Ink 43">
                <a:extLst>
                  <a:ext uri="{FF2B5EF4-FFF2-40B4-BE49-F238E27FC236}">
                    <a16:creationId xmlns:a16="http://schemas.microsoft.com/office/drawing/2014/main" id="{F88F43A3-92DA-4870-9493-EF008E505ADC}"/>
                  </a:ext>
                </a:extLst>
              </p:cNvPr>
              <p:cNvPicPr/>
              <p:nvPr/>
            </p:nvPicPr>
            <p:blipFill>
              <a:blip r:embed="rId16"/>
              <a:stretch>
                <a:fillRect/>
              </a:stretch>
            </p:blipFill>
            <p:spPr>
              <a:xfrm>
                <a:off x="7732957" y="1705549"/>
                <a:ext cx="65715" cy="2619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38972E2B-940B-4AB7-BE8A-CA87FAED867D}"/>
                  </a:ext>
                </a:extLst>
              </p14:cNvPr>
              <p14:cNvContentPartPr/>
              <p14:nvPr/>
            </p14:nvContentPartPr>
            <p14:xfrm>
              <a:off x="7883053" y="1665684"/>
              <a:ext cx="161925" cy="152400"/>
            </p14:xfrm>
          </p:contentPart>
        </mc:Choice>
        <mc:Fallback xmlns="">
          <p:pic>
            <p:nvPicPr>
              <p:cNvPr id="49" name="Ink 48">
                <a:extLst>
                  <a:ext uri="{FF2B5EF4-FFF2-40B4-BE49-F238E27FC236}">
                    <a16:creationId xmlns:a16="http://schemas.microsoft.com/office/drawing/2014/main" id="{38972E2B-940B-4AB7-BE8A-CA87FAED867D}"/>
                  </a:ext>
                </a:extLst>
              </p:cNvPr>
              <p:cNvPicPr/>
              <p:nvPr/>
            </p:nvPicPr>
            <p:blipFill>
              <a:blip r:embed="rId18"/>
              <a:stretch>
                <a:fillRect/>
              </a:stretch>
            </p:blipFill>
            <p:spPr>
              <a:xfrm>
                <a:off x="7873936" y="1656503"/>
                <a:ext cx="179795" cy="17039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9DF36DF8-D6D0-4091-BF12-CA1E9D63DB5D}"/>
                  </a:ext>
                </a:extLst>
              </p14:cNvPr>
              <p14:cNvContentPartPr/>
              <p14:nvPr/>
            </p14:nvContentPartPr>
            <p14:xfrm>
              <a:off x="8164562" y="1668679"/>
              <a:ext cx="457200" cy="142875"/>
            </p14:xfrm>
          </p:contentPart>
        </mc:Choice>
        <mc:Fallback xmlns="">
          <p:pic>
            <p:nvPicPr>
              <p:cNvPr id="53" name="Ink 52">
                <a:extLst>
                  <a:ext uri="{FF2B5EF4-FFF2-40B4-BE49-F238E27FC236}">
                    <a16:creationId xmlns:a16="http://schemas.microsoft.com/office/drawing/2014/main" id="{9DF36DF8-D6D0-4091-BF12-CA1E9D63DB5D}"/>
                  </a:ext>
                </a:extLst>
              </p:cNvPr>
              <p:cNvPicPr/>
              <p:nvPr/>
            </p:nvPicPr>
            <p:blipFill>
              <a:blip r:embed="rId20"/>
              <a:stretch>
                <a:fillRect/>
              </a:stretch>
            </p:blipFill>
            <p:spPr>
              <a:xfrm>
                <a:off x="8155519" y="1659425"/>
                <a:ext cx="474924" cy="16101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E720D727-516B-4CDF-81DE-7D451A8BCD7E}"/>
                  </a:ext>
                </a:extLst>
              </p14:cNvPr>
              <p14:cNvContentPartPr/>
              <p14:nvPr/>
            </p14:nvContentPartPr>
            <p14:xfrm>
              <a:off x="8017259" y="1784671"/>
              <a:ext cx="171450" cy="142875"/>
            </p14:xfrm>
          </p:contentPart>
        </mc:Choice>
        <mc:Fallback xmlns="">
          <p:pic>
            <p:nvPicPr>
              <p:cNvPr id="54" name="Ink 53">
                <a:extLst>
                  <a:ext uri="{FF2B5EF4-FFF2-40B4-BE49-F238E27FC236}">
                    <a16:creationId xmlns:a16="http://schemas.microsoft.com/office/drawing/2014/main" id="{E720D727-516B-4CDF-81DE-7D451A8BCD7E}"/>
                  </a:ext>
                </a:extLst>
              </p:cNvPr>
              <p:cNvPicPr/>
              <p:nvPr/>
            </p:nvPicPr>
            <p:blipFill>
              <a:blip r:embed="rId22"/>
              <a:stretch>
                <a:fillRect/>
              </a:stretch>
            </p:blipFill>
            <p:spPr>
              <a:xfrm>
                <a:off x="8008041" y="1775959"/>
                <a:ext cx="189517" cy="15995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Ink 55">
                <a:extLst>
                  <a:ext uri="{FF2B5EF4-FFF2-40B4-BE49-F238E27FC236}">
                    <a16:creationId xmlns:a16="http://schemas.microsoft.com/office/drawing/2014/main" id="{9C4E3AC3-7EA0-4BFB-BCA6-4DFF7A7D7499}"/>
                  </a:ext>
                </a:extLst>
              </p14:cNvPr>
              <p14:cNvContentPartPr/>
              <p14:nvPr/>
            </p14:nvContentPartPr>
            <p14:xfrm>
              <a:off x="8255700" y="1859104"/>
              <a:ext cx="152400" cy="66675"/>
            </p14:xfrm>
          </p:contentPart>
        </mc:Choice>
        <mc:Fallback xmlns="">
          <p:pic>
            <p:nvPicPr>
              <p:cNvPr id="56" name="Ink 55">
                <a:extLst>
                  <a:ext uri="{FF2B5EF4-FFF2-40B4-BE49-F238E27FC236}">
                    <a16:creationId xmlns:a16="http://schemas.microsoft.com/office/drawing/2014/main" id="{9C4E3AC3-7EA0-4BFB-BCA6-4DFF7A7D7499}"/>
                  </a:ext>
                </a:extLst>
              </p:cNvPr>
              <p:cNvPicPr/>
              <p:nvPr/>
            </p:nvPicPr>
            <p:blipFill>
              <a:blip r:embed="rId24"/>
              <a:stretch>
                <a:fillRect/>
              </a:stretch>
            </p:blipFill>
            <p:spPr>
              <a:xfrm>
                <a:off x="8246585" y="1849895"/>
                <a:ext cx="170265" cy="847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 name="Ink 56">
                <a:extLst>
                  <a:ext uri="{FF2B5EF4-FFF2-40B4-BE49-F238E27FC236}">
                    <a16:creationId xmlns:a16="http://schemas.microsoft.com/office/drawing/2014/main" id="{F3080308-597C-405B-AF7F-4576A9584095}"/>
                  </a:ext>
                </a:extLst>
              </p14:cNvPr>
              <p14:cNvContentPartPr/>
              <p14:nvPr/>
            </p14:nvContentPartPr>
            <p14:xfrm>
              <a:off x="8424713" y="1862713"/>
              <a:ext cx="57150" cy="47625"/>
            </p14:xfrm>
          </p:contentPart>
        </mc:Choice>
        <mc:Fallback xmlns="">
          <p:pic>
            <p:nvPicPr>
              <p:cNvPr id="57" name="Ink 56">
                <a:extLst>
                  <a:ext uri="{FF2B5EF4-FFF2-40B4-BE49-F238E27FC236}">
                    <a16:creationId xmlns:a16="http://schemas.microsoft.com/office/drawing/2014/main" id="{F3080308-597C-405B-AF7F-4576A9584095}"/>
                  </a:ext>
                </a:extLst>
              </p:cNvPr>
              <p:cNvPicPr/>
              <p:nvPr/>
            </p:nvPicPr>
            <p:blipFill>
              <a:blip r:embed="rId26"/>
              <a:stretch>
                <a:fillRect/>
              </a:stretch>
            </p:blipFill>
            <p:spPr>
              <a:xfrm>
                <a:off x="8416001" y="1854502"/>
                <a:ext cx="74225" cy="6371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E5E059B-E224-437A-9BB3-3CE696630BDA}"/>
                  </a:ext>
                </a:extLst>
              </p14:cNvPr>
              <p14:cNvContentPartPr/>
              <p14:nvPr/>
            </p14:nvContentPartPr>
            <p14:xfrm>
              <a:off x="8504187" y="1826586"/>
              <a:ext cx="276225" cy="76200"/>
            </p14:xfrm>
          </p:contentPart>
        </mc:Choice>
        <mc:Fallback xmlns="">
          <p:pic>
            <p:nvPicPr>
              <p:cNvPr id="58" name="Ink 57">
                <a:extLst>
                  <a:ext uri="{FF2B5EF4-FFF2-40B4-BE49-F238E27FC236}">
                    <a16:creationId xmlns:a16="http://schemas.microsoft.com/office/drawing/2014/main" id="{0E5E059B-E224-437A-9BB3-3CE696630BDA}"/>
                  </a:ext>
                </a:extLst>
              </p:cNvPr>
              <p:cNvPicPr/>
              <p:nvPr/>
            </p:nvPicPr>
            <p:blipFill>
              <a:blip r:embed="rId28"/>
              <a:stretch>
                <a:fillRect/>
              </a:stretch>
            </p:blipFill>
            <p:spPr>
              <a:xfrm>
                <a:off x="8495253" y="1818119"/>
                <a:ext cx="293735" cy="9279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F2F0397-F1D7-4CA9-A41B-4A82C0B3D8C2}"/>
                  </a:ext>
                </a:extLst>
              </p14:cNvPr>
              <p14:cNvContentPartPr/>
              <p14:nvPr/>
            </p14:nvContentPartPr>
            <p14:xfrm>
              <a:off x="5173879" y="1732024"/>
              <a:ext cx="409575" cy="133350"/>
            </p14:xfrm>
          </p:contentPart>
        </mc:Choice>
        <mc:Fallback xmlns="">
          <p:pic>
            <p:nvPicPr>
              <p:cNvPr id="66" name="Ink 65">
                <a:extLst>
                  <a:ext uri="{FF2B5EF4-FFF2-40B4-BE49-F238E27FC236}">
                    <a16:creationId xmlns:a16="http://schemas.microsoft.com/office/drawing/2014/main" id="{CF2F0397-F1D7-4CA9-A41B-4A82C0B3D8C2}"/>
                  </a:ext>
                </a:extLst>
              </p:cNvPr>
              <p:cNvPicPr/>
              <p:nvPr/>
            </p:nvPicPr>
            <p:blipFill>
              <a:blip r:embed="rId30"/>
              <a:stretch>
                <a:fillRect/>
              </a:stretch>
            </p:blipFill>
            <p:spPr>
              <a:xfrm>
                <a:off x="5164818" y="1723062"/>
                <a:ext cx="427335" cy="15091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9C54C9F5-FE00-491B-AE91-9BCD9C3E08A4}"/>
                  </a:ext>
                </a:extLst>
              </p14:cNvPr>
              <p14:cNvContentPartPr/>
              <p14:nvPr/>
            </p14:nvContentPartPr>
            <p14:xfrm>
              <a:off x="5652938" y="1725810"/>
              <a:ext cx="219075" cy="109538"/>
            </p14:xfrm>
          </p:contentPart>
        </mc:Choice>
        <mc:Fallback xmlns="">
          <p:pic>
            <p:nvPicPr>
              <p:cNvPr id="67" name="Ink 66">
                <a:extLst>
                  <a:ext uri="{FF2B5EF4-FFF2-40B4-BE49-F238E27FC236}">
                    <a16:creationId xmlns:a16="http://schemas.microsoft.com/office/drawing/2014/main" id="{9C54C9F5-FE00-491B-AE91-9BCD9C3E08A4}"/>
                  </a:ext>
                </a:extLst>
              </p:cNvPr>
              <p:cNvPicPr/>
              <p:nvPr/>
            </p:nvPicPr>
            <p:blipFill>
              <a:blip r:embed="rId32"/>
              <a:stretch>
                <a:fillRect/>
              </a:stretch>
            </p:blipFill>
            <p:spPr>
              <a:xfrm>
                <a:off x="5643930" y="1717005"/>
                <a:ext cx="236731" cy="12679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FA95037E-772C-4148-8882-F247E3CBA722}"/>
                  </a:ext>
                </a:extLst>
              </p14:cNvPr>
              <p14:cNvContentPartPr/>
              <p14:nvPr/>
            </p14:nvContentPartPr>
            <p14:xfrm>
              <a:off x="5313405" y="1874489"/>
              <a:ext cx="338138" cy="109538"/>
            </p14:xfrm>
          </p:contentPart>
        </mc:Choice>
        <mc:Fallback xmlns="">
          <p:pic>
            <p:nvPicPr>
              <p:cNvPr id="69" name="Ink 68">
                <a:extLst>
                  <a:ext uri="{FF2B5EF4-FFF2-40B4-BE49-F238E27FC236}">
                    <a16:creationId xmlns:a16="http://schemas.microsoft.com/office/drawing/2014/main" id="{FA95037E-772C-4148-8882-F247E3CBA722}"/>
                  </a:ext>
                </a:extLst>
              </p:cNvPr>
              <p:cNvPicPr/>
              <p:nvPr/>
            </p:nvPicPr>
            <p:blipFill>
              <a:blip r:embed="rId34"/>
              <a:stretch>
                <a:fillRect/>
              </a:stretch>
            </p:blipFill>
            <p:spPr>
              <a:xfrm>
                <a:off x="5304412" y="1865237"/>
                <a:ext cx="355764" cy="12767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9DA12B47-BE32-4EEB-A21A-B6985A865B76}"/>
                  </a:ext>
                </a:extLst>
              </p14:cNvPr>
              <p14:cNvContentPartPr/>
              <p14:nvPr/>
            </p14:nvContentPartPr>
            <p14:xfrm>
              <a:off x="5711316" y="1861708"/>
              <a:ext cx="376238" cy="157163"/>
            </p14:xfrm>
          </p:contentPart>
        </mc:Choice>
        <mc:Fallback xmlns="">
          <p:pic>
            <p:nvPicPr>
              <p:cNvPr id="71" name="Ink 70">
                <a:extLst>
                  <a:ext uri="{FF2B5EF4-FFF2-40B4-BE49-F238E27FC236}">
                    <a16:creationId xmlns:a16="http://schemas.microsoft.com/office/drawing/2014/main" id="{9DA12B47-BE32-4EEB-A21A-B6985A865B76}"/>
                  </a:ext>
                </a:extLst>
              </p:cNvPr>
              <p:cNvPicPr/>
              <p:nvPr/>
            </p:nvPicPr>
            <p:blipFill>
              <a:blip r:embed="rId36"/>
              <a:stretch>
                <a:fillRect/>
              </a:stretch>
            </p:blipFill>
            <p:spPr>
              <a:xfrm>
                <a:off x="5702281" y="1852655"/>
                <a:ext cx="393948" cy="17490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E0F04913-7E5E-4E1E-AA0E-F74877CCC633}"/>
                  </a:ext>
                </a:extLst>
              </p14:cNvPr>
              <p14:cNvContentPartPr/>
              <p14:nvPr/>
            </p14:nvContentPartPr>
            <p14:xfrm>
              <a:off x="6388335" y="1505508"/>
              <a:ext cx="47625" cy="76200"/>
            </p14:xfrm>
          </p:contentPart>
        </mc:Choice>
        <mc:Fallback xmlns="">
          <p:pic>
            <p:nvPicPr>
              <p:cNvPr id="74" name="Ink 73">
                <a:extLst>
                  <a:ext uri="{FF2B5EF4-FFF2-40B4-BE49-F238E27FC236}">
                    <a16:creationId xmlns:a16="http://schemas.microsoft.com/office/drawing/2014/main" id="{E0F04913-7E5E-4E1E-AA0E-F74877CCC633}"/>
                  </a:ext>
                </a:extLst>
              </p:cNvPr>
              <p:cNvPicPr/>
              <p:nvPr/>
            </p:nvPicPr>
            <p:blipFill>
              <a:blip r:embed="rId38"/>
              <a:stretch>
                <a:fillRect/>
              </a:stretch>
            </p:blipFill>
            <p:spPr>
              <a:xfrm>
                <a:off x="6379176" y="1496030"/>
                <a:ext cx="65576" cy="9477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830D7B14-A8CA-4A77-BA39-8F2E41A794B6}"/>
                  </a:ext>
                </a:extLst>
              </p14:cNvPr>
              <p14:cNvContentPartPr/>
              <p14:nvPr/>
            </p14:nvContentPartPr>
            <p14:xfrm>
              <a:off x="6402139" y="1505098"/>
              <a:ext cx="304800" cy="47625"/>
            </p14:xfrm>
          </p:contentPart>
        </mc:Choice>
        <mc:Fallback xmlns="">
          <p:pic>
            <p:nvPicPr>
              <p:cNvPr id="75" name="Ink 74">
                <a:extLst>
                  <a:ext uri="{FF2B5EF4-FFF2-40B4-BE49-F238E27FC236}">
                    <a16:creationId xmlns:a16="http://schemas.microsoft.com/office/drawing/2014/main" id="{830D7B14-A8CA-4A77-BA39-8F2E41A794B6}"/>
                  </a:ext>
                </a:extLst>
              </p:cNvPr>
              <p:cNvPicPr/>
              <p:nvPr/>
            </p:nvPicPr>
            <p:blipFill>
              <a:blip r:embed="rId40"/>
              <a:stretch>
                <a:fillRect/>
              </a:stretch>
            </p:blipFill>
            <p:spPr>
              <a:xfrm>
                <a:off x="6393174" y="1495939"/>
                <a:ext cx="322371" cy="6557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6" name="Ink 75">
                <a:extLst>
                  <a:ext uri="{FF2B5EF4-FFF2-40B4-BE49-F238E27FC236}">
                    <a16:creationId xmlns:a16="http://schemas.microsoft.com/office/drawing/2014/main" id="{E3DE2094-B037-41E3-BBEC-479240A6E503}"/>
                  </a:ext>
                </a:extLst>
              </p14:cNvPr>
              <p14:cNvContentPartPr/>
              <p14:nvPr/>
            </p14:nvContentPartPr>
            <p14:xfrm>
              <a:off x="6755308" y="1434312"/>
              <a:ext cx="28575" cy="133350"/>
            </p14:xfrm>
          </p:contentPart>
        </mc:Choice>
        <mc:Fallback xmlns="">
          <p:pic>
            <p:nvPicPr>
              <p:cNvPr id="76" name="Ink 75">
                <a:extLst>
                  <a:ext uri="{FF2B5EF4-FFF2-40B4-BE49-F238E27FC236}">
                    <a16:creationId xmlns:a16="http://schemas.microsoft.com/office/drawing/2014/main" id="{E3DE2094-B037-41E3-BBEC-479240A6E503}"/>
                  </a:ext>
                </a:extLst>
              </p:cNvPr>
              <p:cNvPicPr/>
              <p:nvPr/>
            </p:nvPicPr>
            <p:blipFill>
              <a:blip r:embed="rId42"/>
              <a:stretch>
                <a:fillRect/>
              </a:stretch>
            </p:blipFill>
            <p:spPr>
              <a:xfrm>
                <a:off x="6745908" y="1425302"/>
                <a:ext cx="46998" cy="15101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7" name="Ink 86">
                <a:extLst>
                  <a:ext uri="{FF2B5EF4-FFF2-40B4-BE49-F238E27FC236}">
                    <a16:creationId xmlns:a16="http://schemas.microsoft.com/office/drawing/2014/main" id="{AFFF49CF-A1BF-4530-A282-38D90BD1F7AC}"/>
                  </a:ext>
                </a:extLst>
              </p14:cNvPr>
              <p14:cNvContentPartPr/>
              <p14:nvPr/>
            </p14:nvContentPartPr>
            <p14:xfrm>
              <a:off x="6853349" y="1458701"/>
              <a:ext cx="38100" cy="66675"/>
            </p14:xfrm>
          </p:contentPart>
        </mc:Choice>
        <mc:Fallback xmlns="">
          <p:pic>
            <p:nvPicPr>
              <p:cNvPr id="87" name="Ink 86">
                <a:extLst>
                  <a:ext uri="{FF2B5EF4-FFF2-40B4-BE49-F238E27FC236}">
                    <a16:creationId xmlns:a16="http://schemas.microsoft.com/office/drawing/2014/main" id="{AFFF49CF-A1BF-4530-A282-38D90BD1F7AC}"/>
                  </a:ext>
                </a:extLst>
              </p:cNvPr>
              <p:cNvPicPr/>
              <p:nvPr/>
            </p:nvPicPr>
            <p:blipFill>
              <a:blip r:embed="rId44"/>
              <a:stretch>
                <a:fillRect/>
              </a:stretch>
            </p:blipFill>
            <p:spPr>
              <a:xfrm>
                <a:off x="6844447" y="1449787"/>
                <a:ext cx="55548" cy="8414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9" name="Ink 88">
                <a:extLst>
                  <a:ext uri="{FF2B5EF4-FFF2-40B4-BE49-F238E27FC236}">
                    <a16:creationId xmlns:a16="http://schemas.microsoft.com/office/drawing/2014/main" id="{F0231F9D-9EAC-46CA-AB78-B0B1271920B7}"/>
                  </a:ext>
                </a:extLst>
              </p14:cNvPr>
              <p14:cNvContentPartPr/>
              <p14:nvPr/>
            </p14:nvContentPartPr>
            <p14:xfrm>
              <a:off x="6928731" y="1449976"/>
              <a:ext cx="38100" cy="66675"/>
            </p14:xfrm>
          </p:contentPart>
        </mc:Choice>
        <mc:Fallback xmlns="">
          <p:pic>
            <p:nvPicPr>
              <p:cNvPr id="89" name="Ink 88">
                <a:extLst>
                  <a:ext uri="{FF2B5EF4-FFF2-40B4-BE49-F238E27FC236}">
                    <a16:creationId xmlns:a16="http://schemas.microsoft.com/office/drawing/2014/main" id="{F0231F9D-9EAC-46CA-AB78-B0B1271920B7}"/>
                  </a:ext>
                </a:extLst>
              </p:cNvPr>
              <p:cNvPicPr/>
              <p:nvPr/>
            </p:nvPicPr>
            <p:blipFill>
              <a:blip r:embed="rId46"/>
              <a:stretch>
                <a:fillRect/>
              </a:stretch>
            </p:blipFill>
            <p:spPr>
              <a:xfrm>
                <a:off x="6920150" y="1441062"/>
                <a:ext cx="54919" cy="8414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4" name="Ink 93">
                <a:extLst>
                  <a:ext uri="{FF2B5EF4-FFF2-40B4-BE49-F238E27FC236}">
                    <a16:creationId xmlns:a16="http://schemas.microsoft.com/office/drawing/2014/main" id="{38AD9A1E-CE8B-4667-AE46-15E32A2C7224}"/>
                  </a:ext>
                </a:extLst>
              </p14:cNvPr>
              <p14:cNvContentPartPr/>
              <p14:nvPr/>
            </p14:nvContentPartPr>
            <p14:xfrm>
              <a:off x="7027050" y="1364344"/>
              <a:ext cx="481013" cy="171450"/>
            </p14:xfrm>
          </p:contentPart>
        </mc:Choice>
        <mc:Fallback xmlns="">
          <p:pic>
            <p:nvPicPr>
              <p:cNvPr id="94" name="Ink 93">
                <a:extLst>
                  <a:ext uri="{FF2B5EF4-FFF2-40B4-BE49-F238E27FC236}">
                    <a16:creationId xmlns:a16="http://schemas.microsoft.com/office/drawing/2014/main" id="{38AD9A1E-CE8B-4667-AE46-15E32A2C7224}"/>
                  </a:ext>
                </a:extLst>
              </p:cNvPr>
              <p:cNvPicPr/>
              <p:nvPr/>
            </p:nvPicPr>
            <p:blipFill>
              <a:blip r:embed="rId48"/>
              <a:stretch>
                <a:fillRect/>
              </a:stretch>
            </p:blipFill>
            <p:spPr>
              <a:xfrm>
                <a:off x="7018076" y="1355320"/>
                <a:ext cx="498602" cy="18913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5" name="Ink 94">
                <a:extLst>
                  <a:ext uri="{FF2B5EF4-FFF2-40B4-BE49-F238E27FC236}">
                    <a16:creationId xmlns:a16="http://schemas.microsoft.com/office/drawing/2014/main" id="{CC67A53D-1BAE-4807-95E3-9F8088C34527}"/>
                  </a:ext>
                </a:extLst>
              </p14:cNvPr>
              <p14:cNvContentPartPr/>
              <p14:nvPr/>
            </p14:nvContentPartPr>
            <p14:xfrm>
              <a:off x="6992335" y="1428191"/>
              <a:ext cx="66675" cy="28575"/>
            </p14:xfrm>
          </p:contentPart>
        </mc:Choice>
        <mc:Fallback xmlns="">
          <p:pic>
            <p:nvPicPr>
              <p:cNvPr id="95" name="Ink 94">
                <a:extLst>
                  <a:ext uri="{FF2B5EF4-FFF2-40B4-BE49-F238E27FC236}">
                    <a16:creationId xmlns:a16="http://schemas.microsoft.com/office/drawing/2014/main" id="{CC67A53D-1BAE-4807-95E3-9F8088C34527}"/>
                  </a:ext>
                </a:extLst>
              </p:cNvPr>
              <p:cNvPicPr/>
              <p:nvPr/>
            </p:nvPicPr>
            <p:blipFill>
              <a:blip r:embed="rId50"/>
              <a:stretch>
                <a:fillRect/>
              </a:stretch>
            </p:blipFill>
            <p:spPr>
              <a:xfrm>
                <a:off x="6983373" y="713816"/>
                <a:ext cx="84240" cy="142875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1" name="Ink 100">
                <a:extLst>
                  <a:ext uri="{FF2B5EF4-FFF2-40B4-BE49-F238E27FC236}">
                    <a16:creationId xmlns:a16="http://schemas.microsoft.com/office/drawing/2014/main" id="{104AFDC2-44D3-4C20-B1A7-04103A3466B8}"/>
                  </a:ext>
                </a:extLst>
              </p14:cNvPr>
              <p14:cNvContentPartPr/>
              <p14:nvPr/>
            </p14:nvContentPartPr>
            <p14:xfrm rot="180000">
              <a:off x="7682191" y="1334020"/>
              <a:ext cx="614363" cy="285750"/>
            </p14:xfrm>
          </p:contentPart>
        </mc:Choice>
        <mc:Fallback xmlns="">
          <p:pic>
            <p:nvPicPr>
              <p:cNvPr id="101" name="Ink 100">
                <a:extLst>
                  <a:ext uri="{FF2B5EF4-FFF2-40B4-BE49-F238E27FC236}">
                    <a16:creationId xmlns:a16="http://schemas.microsoft.com/office/drawing/2014/main" id="{104AFDC2-44D3-4C20-B1A7-04103A3466B8}"/>
                  </a:ext>
                </a:extLst>
              </p:cNvPr>
              <p:cNvPicPr/>
              <p:nvPr/>
            </p:nvPicPr>
            <p:blipFill>
              <a:blip r:embed="rId52"/>
              <a:stretch>
                <a:fillRect/>
              </a:stretch>
            </p:blipFill>
            <p:spPr>
              <a:xfrm rot="180000">
                <a:off x="7673240" y="1325000"/>
                <a:ext cx="631906" cy="30342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3" name="Ink 102">
                <a:extLst>
                  <a:ext uri="{FF2B5EF4-FFF2-40B4-BE49-F238E27FC236}">
                    <a16:creationId xmlns:a16="http://schemas.microsoft.com/office/drawing/2014/main" id="{A38FDEE6-5479-44BC-849E-427FBD31CB1F}"/>
                  </a:ext>
                </a:extLst>
              </p14:cNvPr>
              <p14:cNvContentPartPr/>
              <p14:nvPr/>
            </p14:nvContentPartPr>
            <p14:xfrm>
              <a:off x="6844958" y="1462217"/>
              <a:ext cx="9525" cy="152400"/>
            </p14:xfrm>
          </p:contentPart>
        </mc:Choice>
        <mc:Fallback xmlns="">
          <p:pic>
            <p:nvPicPr>
              <p:cNvPr id="103" name="Ink 102">
                <a:extLst>
                  <a:ext uri="{FF2B5EF4-FFF2-40B4-BE49-F238E27FC236}">
                    <a16:creationId xmlns:a16="http://schemas.microsoft.com/office/drawing/2014/main" id="{A38FDEE6-5479-44BC-849E-427FBD31CB1F}"/>
                  </a:ext>
                </a:extLst>
              </p:cNvPr>
              <p:cNvPicPr/>
              <p:nvPr/>
            </p:nvPicPr>
            <p:blipFill>
              <a:blip r:embed="rId54"/>
              <a:stretch>
                <a:fillRect/>
              </a:stretch>
            </p:blipFill>
            <p:spPr>
              <a:xfrm>
                <a:off x="6797333" y="1453210"/>
                <a:ext cx="102870" cy="17005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4" name="Ink 103">
                <a:extLst>
                  <a:ext uri="{FF2B5EF4-FFF2-40B4-BE49-F238E27FC236}">
                    <a16:creationId xmlns:a16="http://schemas.microsoft.com/office/drawing/2014/main" id="{3CA85C7D-591B-471B-8881-03C70D73DA0B}"/>
                  </a:ext>
                </a:extLst>
              </p14:cNvPr>
              <p14:cNvContentPartPr/>
              <p14:nvPr/>
            </p14:nvContentPartPr>
            <p14:xfrm>
              <a:off x="7213940" y="1432935"/>
              <a:ext cx="66675" cy="9525"/>
            </p14:xfrm>
          </p:contentPart>
        </mc:Choice>
        <mc:Fallback xmlns="">
          <p:pic>
            <p:nvPicPr>
              <p:cNvPr id="104" name="Ink 103">
                <a:extLst>
                  <a:ext uri="{FF2B5EF4-FFF2-40B4-BE49-F238E27FC236}">
                    <a16:creationId xmlns:a16="http://schemas.microsoft.com/office/drawing/2014/main" id="{3CA85C7D-591B-471B-8881-03C70D73DA0B}"/>
                  </a:ext>
                </a:extLst>
              </p:cNvPr>
              <p:cNvPicPr/>
              <p:nvPr/>
            </p:nvPicPr>
            <p:blipFill>
              <a:blip r:embed="rId56"/>
              <a:stretch>
                <a:fillRect/>
              </a:stretch>
            </p:blipFill>
            <p:spPr>
              <a:xfrm>
                <a:off x="7205258" y="1194810"/>
                <a:ext cx="83691"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5" name="Ink 104">
                <a:extLst>
                  <a:ext uri="{FF2B5EF4-FFF2-40B4-BE49-F238E27FC236}">
                    <a16:creationId xmlns:a16="http://schemas.microsoft.com/office/drawing/2014/main" id="{15B67996-852A-4A5F-B0F3-D6AA3BC3F8BC}"/>
                  </a:ext>
                </a:extLst>
              </p14:cNvPr>
              <p14:cNvContentPartPr/>
              <p14:nvPr/>
            </p14:nvContentPartPr>
            <p14:xfrm>
              <a:off x="7322752" y="1405997"/>
              <a:ext cx="9525" cy="9525"/>
            </p14:xfrm>
          </p:contentPart>
        </mc:Choice>
        <mc:Fallback xmlns="">
          <p:pic>
            <p:nvPicPr>
              <p:cNvPr id="105" name="Ink 104">
                <a:extLst>
                  <a:ext uri="{FF2B5EF4-FFF2-40B4-BE49-F238E27FC236}">
                    <a16:creationId xmlns:a16="http://schemas.microsoft.com/office/drawing/2014/main" id="{15B67996-852A-4A5F-B0F3-D6AA3BC3F8BC}"/>
                  </a:ext>
                </a:extLst>
              </p:cNvPr>
              <p:cNvPicPr/>
              <p:nvPr/>
            </p:nvPicPr>
            <p:blipFill>
              <a:blip r:embed="rId12"/>
              <a:stretch>
                <a:fillRect/>
              </a:stretch>
            </p:blipFill>
            <p:spPr>
              <a:xfrm>
                <a:off x="7084627" y="1167872"/>
                <a:ext cx="47625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6" name="Ink 105">
                <a:extLst>
                  <a:ext uri="{FF2B5EF4-FFF2-40B4-BE49-F238E27FC236}">
                    <a16:creationId xmlns:a16="http://schemas.microsoft.com/office/drawing/2014/main" id="{32DAE10E-B67F-4502-8D99-6A0DF7E19DD8}"/>
                  </a:ext>
                </a:extLst>
              </p14:cNvPr>
              <p14:cNvContentPartPr/>
              <p14:nvPr/>
            </p14:nvContentPartPr>
            <p14:xfrm>
              <a:off x="7532395" y="1387245"/>
              <a:ext cx="28575" cy="161925"/>
            </p14:xfrm>
          </p:contentPart>
        </mc:Choice>
        <mc:Fallback xmlns="">
          <p:pic>
            <p:nvPicPr>
              <p:cNvPr id="106" name="Ink 105">
                <a:extLst>
                  <a:ext uri="{FF2B5EF4-FFF2-40B4-BE49-F238E27FC236}">
                    <a16:creationId xmlns:a16="http://schemas.microsoft.com/office/drawing/2014/main" id="{32DAE10E-B67F-4502-8D99-6A0DF7E19DD8}"/>
                  </a:ext>
                </a:extLst>
              </p:cNvPr>
              <p:cNvPicPr/>
              <p:nvPr/>
            </p:nvPicPr>
            <p:blipFill>
              <a:blip r:embed="rId59"/>
              <a:stretch>
                <a:fillRect/>
              </a:stretch>
            </p:blipFill>
            <p:spPr>
              <a:xfrm>
                <a:off x="7524277" y="1378289"/>
                <a:ext cx="44486" cy="17947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7" name="Ink 106">
                <a:extLst>
                  <a:ext uri="{FF2B5EF4-FFF2-40B4-BE49-F238E27FC236}">
                    <a16:creationId xmlns:a16="http://schemas.microsoft.com/office/drawing/2014/main" id="{A6227F21-548C-4608-9633-FF938B09A545}"/>
                  </a:ext>
                </a:extLst>
              </p14:cNvPr>
              <p14:cNvContentPartPr/>
              <p14:nvPr/>
            </p14:nvContentPartPr>
            <p14:xfrm>
              <a:off x="8403040" y="1448041"/>
              <a:ext cx="209550" cy="76200"/>
            </p14:xfrm>
          </p:contentPart>
        </mc:Choice>
        <mc:Fallback xmlns="">
          <p:pic>
            <p:nvPicPr>
              <p:cNvPr id="107" name="Ink 106">
                <a:extLst>
                  <a:ext uri="{FF2B5EF4-FFF2-40B4-BE49-F238E27FC236}">
                    <a16:creationId xmlns:a16="http://schemas.microsoft.com/office/drawing/2014/main" id="{A6227F21-548C-4608-9633-FF938B09A545}"/>
                  </a:ext>
                </a:extLst>
              </p:cNvPr>
              <p:cNvPicPr/>
              <p:nvPr/>
            </p:nvPicPr>
            <p:blipFill>
              <a:blip r:embed="rId61"/>
              <a:stretch>
                <a:fillRect/>
              </a:stretch>
            </p:blipFill>
            <p:spPr>
              <a:xfrm>
                <a:off x="8394054" y="1439262"/>
                <a:ext cx="227162" cy="934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a16="http://schemas.microsoft.com/office/drawing/2014/main" id="{7B45B220-E92F-4251-8418-0756A6871652}"/>
                  </a:ext>
                </a:extLst>
              </p14:cNvPr>
              <p14:cNvContentPartPr/>
              <p14:nvPr/>
            </p14:nvContentPartPr>
            <p14:xfrm>
              <a:off x="8717179" y="1341552"/>
              <a:ext cx="323850" cy="219076"/>
            </p14:xfrm>
          </p:contentPart>
        </mc:Choice>
        <mc:Fallback xmlns="">
          <p:pic>
            <p:nvPicPr>
              <p:cNvPr id="120" name="Ink 119">
                <a:extLst>
                  <a:ext uri="{FF2B5EF4-FFF2-40B4-BE49-F238E27FC236}">
                    <a16:creationId xmlns:a16="http://schemas.microsoft.com/office/drawing/2014/main" id="{7B45B220-E92F-4251-8418-0756A6871652}"/>
                  </a:ext>
                </a:extLst>
              </p:cNvPr>
              <p:cNvPicPr/>
              <p:nvPr/>
            </p:nvPicPr>
            <p:blipFill>
              <a:blip r:embed="rId63"/>
              <a:stretch>
                <a:fillRect/>
              </a:stretch>
            </p:blipFill>
            <p:spPr>
              <a:xfrm>
                <a:off x="8708183" y="1332603"/>
                <a:ext cx="341482" cy="23661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5" name="Ink 124">
                <a:extLst>
                  <a:ext uri="{FF2B5EF4-FFF2-40B4-BE49-F238E27FC236}">
                    <a16:creationId xmlns:a16="http://schemas.microsoft.com/office/drawing/2014/main" id="{12627A70-18DC-4BD2-B21B-345F969B69DE}"/>
                  </a:ext>
                </a:extLst>
              </p14:cNvPr>
              <p14:cNvContentPartPr/>
              <p14:nvPr/>
            </p14:nvContentPartPr>
            <p14:xfrm>
              <a:off x="8680995" y="1421698"/>
              <a:ext cx="95250" cy="9525"/>
            </p14:xfrm>
          </p:contentPart>
        </mc:Choice>
        <mc:Fallback xmlns="">
          <p:pic>
            <p:nvPicPr>
              <p:cNvPr id="125" name="Ink 124">
                <a:extLst>
                  <a:ext uri="{FF2B5EF4-FFF2-40B4-BE49-F238E27FC236}">
                    <a16:creationId xmlns:a16="http://schemas.microsoft.com/office/drawing/2014/main" id="{12627A70-18DC-4BD2-B21B-345F969B69DE}"/>
                  </a:ext>
                </a:extLst>
              </p:cNvPr>
              <p:cNvPicPr/>
              <p:nvPr/>
            </p:nvPicPr>
            <p:blipFill>
              <a:blip r:embed="rId69"/>
              <a:stretch>
                <a:fillRect/>
              </a:stretch>
            </p:blipFill>
            <p:spPr>
              <a:xfrm>
                <a:off x="8672110" y="1395240"/>
                <a:ext cx="112665" cy="6138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0" name="Ink 129">
                <a:extLst>
                  <a:ext uri="{FF2B5EF4-FFF2-40B4-BE49-F238E27FC236}">
                    <a16:creationId xmlns:a16="http://schemas.microsoft.com/office/drawing/2014/main" id="{8512E09A-5601-4BBA-96E2-3E2CDA811DD7}"/>
                  </a:ext>
                </a:extLst>
              </p14:cNvPr>
              <p14:cNvContentPartPr/>
              <p14:nvPr/>
            </p14:nvContentPartPr>
            <p14:xfrm>
              <a:off x="5137471" y="1367730"/>
              <a:ext cx="319088" cy="100014"/>
            </p14:xfrm>
          </p:contentPart>
        </mc:Choice>
        <mc:Fallback xmlns="">
          <p:pic>
            <p:nvPicPr>
              <p:cNvPr id="130" name="Ink 129">
                <a:extLst>
                  <a:ext uri="{FF2B5EF4-FFF2-40B4-BE49-F238E27FC236}">
                    <a16:creationId xmlns:a16="http://schemas.microsoft.com/office/drawing/2014/main" id="{8512E09A-5601-4BBA-96E2-3E2CDA811DD7}"/>
                  </a:ext>
                </a:extLst>
              </p:cNvPr>
              <p:cNvPicPr/>
              <p:nvPr/>
            </p:nvPicPr>
            <p:blipFill>
              <a:blip r:embed="rId71"/>
              <a:stretch>
                <a:fillRect/>
              </a:stretch>
            </p:blipFill>
            <p:spPr>
              <a:xfrm>
                <a:off x="5128538" y="1358832"/>
                <a:ext cx="336597" cy="11745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1" name="Ink 130">
                <a:extLst>
                  <a:ext uri="{FF2B5EF4-FFF2-40B4-BE49-F238E27FC236}">
                    <a16:creationId xmlns:a16="http://schemas.microsoft.com/office/drawing/2014/main" id="{9489359A-3171-4B0C-AB0D-41D0ED1EBBB9}"/>
                  </a:ext>
                </a:extLst>
              </p14:cNvPr>
              <p14:cNvContentPartPr/>
              <p14:nvPr/>
            </p14:nvContentPartPr>
            <p14:xfrm>
              <a:off x="5528927" y="1417569"/>
              <a:ext cx="42864" cy="33338"/>
            </p14:xfrm>
          </p:contentPart>
        </mc:Choice>
        <mc:Fallback xmlns="">
          <p:pic>
            <p:nvPicPr>
              <p:cNvPr id="131" name="Ink 130">
                <a:extLst>
                  <a:ext uri="{FF2B5EF4-FFF2-40B4-BE49-F238E27FC236}">
                    <a16:creationId xmlns:a16="http://schemas.microsoft.com/office/drawing/2014/main" id="{9489359A-3171-4B0C-AB0D-41D0ED1EBBB9}"/>
                  </a:ext>
                </a:extLst>
              </p:cNvPr>
              <p:cNvPicPr/>
              <p:nvPr/>
            </p:nvPicPr>
            <p:blipFill>
              <a:blip r:embed="rId73"/>
              <a:stretch>
                <a:fillRect/>
              </a:stretch>
            </p:blipFill>
            <p:spPr>
              <a:xfrm>
                <a:off x="5519846" y="1408703"/>
                <a:ext cx="60663" cy="5071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4">
                <a:extLst>
                  <a:ext uri="{FF2B5EF4-FFF2-40B4-BE49-F238E27FC236}">
                    <a16:creationId xmlns:a16="http://schemas.microsoft.com/office/drawing/2014/main" id="{CB6CBB82-13BD-4C7E-A06F-DD631A694455}"/>
                  </a:ext>
                </a:extLst>
              </p14:cNvPr>
              <p14:cNvContentPartPr/>
              <p14:nvPr/>
            </p14:nvContentPartPr>
            <p14:xfrm>
              <a:off x="5591211" y="1358371"/>
              <a:ext cx="404814" cy="90488"/>
            </p14:xfrm>
          </p:contentPart>
        </mc:Choice>
        <mc:Fallback xmlns="">
          <p:pic>
            <p:nvPicPr>
              <p:cNvPr id="135" name="Ink 134">
                <a:extLst>
                  <a:ext uri="{FF2B5EF4-FFF2-40B4-BE49-F238E27FC236}">
                    <a16:creationId xmlns:a16="http://schemas.microsoft.com/office/drawing/2014/main" id="{CB6CBB82-13BD-4C7E-A06F-DD631A694455}"/>
                  </a:ext>
                </a:extLst>
              </p:cNvPr>
              <p:cNvPicPr/>
              <p:nvPr/>
            </p:nvPicPr>
            <p:blipFill>
              <a:blip r:embed="rId75"/>
              <a:stretch>
                <a:fillRect/>
              </a:stretch>
            </p:blipFill>
            <p:spPr>
              <a:xfrm>
                <a:off x="5582223" y="1349322"/>
                <a:ext cx="422430" cy="10822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8" name="Ink 137">
                <a:extLst>
                  <a:ext uri="{FF2B5EF4-FFF2-40B4-BE49-F238E27FC236}">
                    <a16:creationId xmlns:a16="http://schemas.microsoft.com/office/drawing/2014/main" id="{FC28E93A-977B-4C61-9150-412574932FB6}"/>
                  </a:ext>
                </a:extLst>
              </p14:cNvPr>
              <p14:cNvContentPartPr/>
              <p14:nvPr/>
            </p14:nvContentPartPr>
            <p14:xfrm>
              <a:off x="5735947" y="1377050"/>
              <a:ext cx="9525" cy="9525"/>
            </p14:xfrm>
          </p:contentPart>
        </mc:Choice>
        <mc:Fallback xmlns="">
          <p:pic>
            <p:nvPicPr>
              <p:cNvPr id="138" name="Ink 137">
                <a:extLst>
                  <a:ext uri="{FF2B5EF4-FFF2-40B4-BE49-F238E27FC236}">
                    <a16:creationId xmlns:a16="http://schemas.microsoft.com/office/drawing/2014/main" id="{FC28E93A-977B-4C61-9150-412574932FB6}"/>
                  </a:ext>
                </a:extLst>
              </p:cNvPr>
              <p:cNvPicPr/>
              <p:nvPr/>
            </p:nvPicPr>
            <p:blipFill>
              <a:blip r:embed="rId12"/>
              <a:stretch>
                <a:fillRect/>
              </a:stretch>
            </p:blipFill>
            <p:spPr>
              <a:xfrm>
                <a:off x="5497822" y="1138925"/>
                <a:ext cx="47625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9" name="Ink 138">
                <a:extLst>
                  <a:ext uri="{FF2B5EF4-FFF2-40B4-BE49-F238E27FC236}">
                    <a16:creationId xmlns:a16="http://schemas.microsoft.com/office/drawing/2014/main" id="{1C8DB606-A697-4A42-BE6F-D77B9D17F58B}"/>
                  </a:ext>
                </a:extLst>
              </p14:cNvPr>
              <p14:cNvContentPartPr/>
              <p14:nvPr/>
            </p14:nvContentPartPr>
            <p14:xfrm>
              <a:off x="5110106" y="1360084"/>
              <a:ext cx="9525" cy="38100"/>
            </p14:xfrm>
          </p:contentPart>
        </mc:Choice>
        <mc:Fallback xmlns="">
          <p:pic>
            <p:nvPicPr>
              <p:cNvPr id="139" name="Ink 138">
                <a:extLst>
                  <a:ext uri="{FF2B5EF4-FFF2-40B4-BE49-F238E27FC236}">
                    <a16:creationId xmlns:a16="http://schemas.microsoft.com/office/drawing/2014/main" id="{1C8DB606-A697-4A42-BE6F-D77B9D17F58B}"/>
                  </a:ext>
                </a:extLst>
              </p:cNvPr>
              <p:cNvPicPr/>
              <p:nvPr/>
            </p:nvPicPr>
            <p:blipFill>
              <a:blip r:embed="rId78"/>
              <a:stretch>
                <a:fillRect/>
              </a:stretch>
            </p:blipFill>
            <p:spPr>
              <a:xfrm>
                <a:off x="5094231" y="1350162"/>
                <a:ext cx="40640" cy="57547"/>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0" name="Ink 139">
                <a:extLst>
                  <a:ext uri="{FF2B5EF4-FFF2-40B4-BE49-F238E27FC236}">
                    <a16:creationId xmlns:a16="http://schemas.microsoft.com/office/drawing/2014/main" id="{6357C051-04A6-45AD-9F7A-CF3A4B6DDD52}"/>
                  </a:ext>
                </a:extLst>
              </p14:cNvPr>
              <p14:cNvContentPartPr/>
              <p14:nvPr/>
            </p14:nvContentPartPr>
            <p14:xfrm>
              <a:off x="5142736" y="1359079"/>
              <a:ext cx="9525" cy="38100"/>
            </p14:xfrm>
          </p:contentPart>
        </mc:Choice>
        <mc:Fallback xmlns="">
          <p:pic>
            <p:nvPicPr>
              <p:cNvPr id="140" name="Ink 139">
                <a:extLst>
                  <a:ext uri="{FF2B5EF4-FFF2-40B4-BE49-F238E27FC236}">
                    <a16:creationId xmlns:a16="http://schemas.microsoft.com/office/drawing/2014/main" id="{6357C051-04A6-45AD-9F7A-CF3A4B6DDD52}"/>
                  </a:ext>
                </a:extLst>
              </p:cNvPr>
              <p:cNvPicPr/>
              <p:nvPr/>
            </p:nvPicPr>
            <p:blipFill>
              <a:blip r:embed="rId80"/>
              <a:stretch>
                <a:fillRect/>
              </a:stretch>
            </p:blipFill>
            <p:spPr>
              <a:xfrm>
                <a:off x="5083205" y="1350420"/>
                <a:ext cx="126206" cy="5507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1" name="Ink 140">
                <a:extLst>
                  <a:ext uri="{FF2B5EF4-FFF2-40B4-BE49-F238E27FC236}">
                    <a16:creationId xmlns:a16="http://schemas.microsoft.com/office/drawing/2014/main" id="{96E70472-643B-43E5-83EB-91268789EFA3}"/>
                  </a:ext>
                </a:extLst>
              </p14:cNvPr>
              <p14:cNvContentPartPr/>
              <p14:nvPr/>
            </p14:nvContentPartPr>
            <p14:xfrm>
              <a:off x="6020952" y="1342727"/>
              <a:ext cx="9525" cy="38100"/>
            </p14:xfrm>
          </p:contentPart>
        </mc:Choice>
        <mc:Fallback xmlns="">
          <p:pic>
            <p:nvPicPr>
              <p:cNvPr id="141" name="Ink 140">
                <a:extLst>
                  <a:ext uri="{FF2B5EF4-FFF2-40B4-BE49-F238E27FC236}">
                    <a16:creationId xmlns:a16="http://schemas.microsoft.com/office/drawing/2014/main" id="{96E70472-643B-43E5-83EB-91268789EFA3}"/>
                  </a:ext>
                </a:extLst>
              </p:cNvPr>
              <p:cNvPicPr/>
              <p:nvPr/>
            </p:nvPicPr>
            <p:blipFill>
              <a:blip r:embed="rId82"/>
              <a:stretch>
                <a:fillRect/>
              </a:stretch>
            </p:blipFill>
            <p:spPr>
              <a:xfrm>
                <a:off x="6010128" y="1332907"/>
                <a:ext cx="30740" cy="5734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2" name="Ink 141">
                <a:extLst>
                  <a:ext uri="{FF2B5EF4-FFF2-40B4-BE49-F238E27FC236}">
                    <a16:creationId xmlns:a16="http://schemas.microsoft.com/office/drawing/2014/main" id="{400EF79F-CE63-4610-81C7-D0465BBC47C3}"/>
                  </a:ext>
                </a:extLst>
              </p14:cNvPr>
              <p14:cNvContentPartPr/>
              <p14:nvPr/>
            </p14:nvContentPartPr>
            <p14:xfrm>
              <a:off x="6051927" y="1340233"/>
              <a:ext cx="9525" cy="47625"/>
            </p14:xfrm>
          </p:contentPart>
        </mc:Choice>
        <mc:Fallback xmlns="">
          <p:pic>
            <p:nvPicPr>
              <p:cNvPr id="142" name="Ink 141">
                <a:extLst>
                  <a:ext uri="{FF2B5EF4-FFF2-40B4-BE49-F238E27FC236}">
                    <a16:creationId xmlns:a16="http://schemas.microsoft.com/office/drawing/2014/main" id="{400EF79F-CE63-4610-81C7-D0465BBC47C3}"/>
                  </a:ext>
                </a:extLst>
              </p:cNvPr>
              <p:cNvPicPr/>
              <p:nvPr/>
            </p:nvPicPr>
            <p:blipFill>
              <a:blip r:embed="rId84"/>
              <a:stretch>
                <a:fillRect/>
              </a:stretch>
            </p:blipFill>
            <p:spPr>
              <a:xfrm>
                <a:off x="6038698" y="1330393"/>
                <a:ext cx="35454" cy="66911"/>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3" name="Ink 142">
                <a:extLst>
                  <a:ext uri="{FF2B5EF4-FFF2-40B4-BE49-F238E27FC236}">
                    <a16:creationId xmlns:a16="http://schemas.microsoft.com/office/drawing/2014/main" id="{4393B77B-8448-43D6-8799-5F7964D89FC9}"/>
                  </a:ext>
                </a:extLst>
              </p14:cNvPr>
              <p14:cNvContentPartPr/>
              <p14:nvPr/>
            </p14:nvContentPartPr>
            <p14:xfrm>
              <a:off x="6032152" y="1439893"/>
              <a:ext cx="57150" cy="104775"/>
            </p14:xfrm>
          </p:contentPart>
        </mc:Choice>
        <mc:Fallback xmlns="">
          <p:pic>
            <p:nvPicPr>
              <p:cNvPr id="143" name="Ink 142">
                <a:extLst>
                  <a:ext uri="{FF2B5EF4-FFF2-40B4-BE49-F238E27FC236}">
                    <a16:creationId xmlns:a16="http://schemas.microsoft.com/office/drawing/2014/main" id="{4393B77B-8448-43D6-8799-5F7964D89FC9}"/>
                  </a:ext>
                </a:extLst>
              </p:cNvPr>
              <p:cNvPicPr/>
              <p:nvPr/>
            </p:nvPicPr>
            <p:blipFill>
              <a:blip r:embed="rId86"/>
              <a:stretch>
                <a:fillRect/>
              </a:stretch>
            </p:blipFill>
            <p:spPr>
              <a:xfrm>
                <a:off x="6023109" y="1430829"/>
                <a:ext cx="74874" cy="1225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4" name="Ink 143">
                <a:extLst>
                  <a:ext uri="{FF2B5EF4-FFF2-40B4-BE49-F238E27FC236}">
                    <a16:creationId xmlns:a16="http://schemas.microsoft.com/office/drawing/2014/main" id="{8C66F111-A434-41FD-A42A-7C5230D8006E}"/>
                  </a:ext>
                </a:extLst>
              </p14:cNvPr>
              <p14:cNvContentPartPr/>
              <p14:nvPr/>
            </p14:nvContentPartPr>
            <p14:xfrm>
              <a:off x="6113636" y="1663340"/>
              <a:ext cx="152400" cy="95250"/>
            </p14:xfrm>
          </p:contentPart>
        </mc:Choice>
        <mc:Fallback xmlns="">
          <p:pic>
            <p:nvPicPr>
              <p:cNvPr id="144" name="Ink 143">
                <a:extLst>
                  <a:ext uri="{FF2B5EF4-FFF2-40B4-BE49-F238E27FC236}">
                    <a16:creationId xmlns:a16="http://schemas.microsoft.com/office/drawing/2014/main" id="{8C66F111-A434-41FD-A42A-7C5230D8006E}"/>
                  </a:ext>
                </a:extLst>
              </p:cNvPr>
              <p:cNvPicPr/>
              <p:nvPr/>
            </p:nvPicPr>
            <p:blipFill>
              <a:blip r:embed="rId88"/>
              <a:stretch>
                <a:fillRect/>
              </a:stretch>
            </p:blipFill>
            <p:spPr>
              <a:xfrm>
                <a:off x="6104877" y="1654553"/>
                <a:ext cx="169567" cy="11247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 name="Ink 144">
                <a:extLst>
                  <a:ext uri="{FF2B5EF4-FFF2-40B4-BE49-F238E27FC236}">
                    <a16:creationId xmlns:a16="http://schemas.microsoft.com/office/drawing/2014/main" id="{04FACE7A-DDFD-463F-AE1A-628E9D3B7695}"/>
                  </a:ext>
                </a:extLst>
              </p14:cNvPr>
              <p14:cNvContentPartPr/>
              <p14:nvPr/>
            </p14:nvContentPartPr>
            <p14:xfrm>
              <a:off x="6122379" y="1778086"/>
              <a:ext cx="104775" cy="114300"/>
            </p14:xfrm>
          </p:contentPart>
        </mc:Choice>
        <mc:Fallback xmlns="">
          <p:pic>
            <p:nvPicPr>
              <p:cNvPr id="145" name="Ink 144">
                <a:extLst>
                  <a:ext uri="{FF2B5EF4-FFF2-40B4-BE49-F238E27FC236}">
                    <a16:creationId xmlns:a16="http://schemas.microsoft.com/office/drawing/2014/main" id="{04FACE7A-DDFD-463F-AE1A-628E9D3B7695}"/>
                  </a:ext>
                </a:extLst>
              </p:cNvPr>
              <p:cNvPicPr/>
              <p:nvPr/>
            </p:nvPicPr>
            <p:blipFill>
              <a:blip r:embed="rId90"/>
              <a:stretch>
                <a:fillRect/>
              </a:stretch>
            </p:blipFill>
            <p:spPr>
              <a:xfrm>
                <a:off x="6113057" y="1769072"/>
                <a:ext cx="123045" cy="13196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6" name="Ink 145">
                <a:extLst>
                  <a:ext uri="{FF2B5EF4-FFF2-40B4-BE49-F238E27FC236}">
                    <a16:creationId xmlns:a16="http://schemas.microsoft.com/office/drawing/2014/main" id="{1B538E2F-8601-4F8B-914A-C91F57D7E6A9}"/>
                  </a:ext>
                </a:extLst>
              </p14:cNvPr>
              <p14:cNvContentPartPr/>
              <p14:nvPr/>
            </p14:nvContentPartPr>
            <p14:xfrm>
              <a:off x="5964808" y="1554751"/>
              <a:ext cx="114300" cy="171450"/>
            </p14:xfrm>
          </p:contentPart>
        </mc:Choice>
        <mc:Fallback xmlns="">
          <p:pic>
            <p:nvPicPr>
              <p:cNvPr id="146" name="Ink 145">
                <a:extLst>
                  <a:ext uri="{FF2B5EF4-FFF2-40B4-BE49-F238E27FC236}">
                    <a16:creationId xmlns:a16="http://schemas.microsoft.com/office/drawing/2014/main" id="{1B538E2F-8601-4F8B-914A-C91F57D7E6A9}"/>
                  </a:ext>
                </a:extLst>
              </p:cNvPr>
              <p:cNvPicPr/>
              <p:nvPr/>
            </p:nvPicPr>
            <p:blipFill>
              <a:blip r:embed="rId92"/>
              <a:stretch>
                <a:fillRect/>
              </a:stretch>
            </p:blipFill>
            <p:spPr>
              <a:xfrm>
                <a:off x="5956069" y="1545573"/>
                <a:ext cx="131428" cy="18943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 name="Ink 148">
                <a:extLst>
                  <a:ext uri="{FF2B5EF4-FFF2-40B4-BE49-F238E27FC236}">
                    <a16:creationId xmlns:a16="http://schemas.microsoft.com/office/drawing/2014/main" id="{4967BE7D-36F5-4665-A113-35634C9A1186}"/>
                  </a:ext>
                </a:extLst>
              </p14:cNvPr>
              <p14:cNvContentPartPr/>
              <p14:nvPr/>
            </p14:nvContentPartPr>
            <p14:xfrm>
              <a:off x="6488924" y="961336"/>
              <a:ext cx="671513" cy="252413"/>
            </p14:xfrm>
          </p:contentPart>
        </mc:Choice>
        <mc:Fallback xmlns="">
          <p:pic>
            <p:nvPicPr>
              <p:cNvPr id="149" name="Ink 148">
                <a:extLst>
                  <a:ext uri="{FF2B5EF4-FFF2-40B4-BE49-F238E27FC236}">
                    <a16:creationId xmlns:a16="http://schemas.microsoft.com/office/drawing/2014/main" id="{4967BE7D-36F5-4665-A113-35634C9A1186}"/>
                  </a:ext>
                </a:extLst>
              </p:cNvPr>
              <p:cNvPicPr/>
              <p:nvPr/>
            </p:nvPicPr>
            <p:blipFill>
              <a:blip r:embed="rId94"/>
              <a:stretch>
                <a:fillRect/>
              </a:stretch>
            </p:blipFill>
            <p:spPr>
              <a:xfrm>
                <a:off x="6479966" y="952423"/>
                <a:ext cx="689071" cy="26988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2" name="Ink 151">
                <a:extLst>
                  <a:ext uri="{FF2B5EF4-FFF2-40B4-BE49-F238E27FC236}">
                    <a16:creationId xmlns:a16="http://schemas.microsoft.com/office/drawing/2014/main" id="{2A4E2C76-9891-4914-BB8D-4A1DF3881FEF}"/>
                  </a:ext>
                </a:extLst>
              </p14:cNvPr>
              <p14:cNvContentPartPr/>
              <p14:nvPr/>
            </p14:nvContentPartPr>
            <p14:xfrm>
              <a:off x="7259055" y="1056251"/>
              <a:ext cx="133350" cy="76199"/>
            </p14:xfrm>
          </p:contentPart>
        </mc:Choice>
        <mc:Fallback xmlns="">
          <p:pic>
            <p:nvPicPr>
              <p:cNvPr id="152" name="Ink 151">
                <a:extLst>
                  <a:ext uri="{FF2B5EF4-FFF2-40B4-BE49-F238E27FC236}">
                    <a16:creationId xmlns:a16="http://schemas.microsoft.com/office/drawing/2014/main" id="{2A4E2C76-9891-4914-BB8D-4A1DF3881FEF}"/>
                  </a:ext>
                </a:extLst>
              </p:cNvPr>
              <p:cNvPicPr/>
              <p:nvPr/>
            </p:nvPicPr>
            <p:blipFill>
              <a:blip r:embed="rId96"/>
              <a:stretch>
                <a:fillRect/>
              </a:stretch>
            </p:blipFill>
            <p:spPr>
              <a:xfrm>
                <a:off x="7249896" y="1046774"/>
                <a:ext cx="151301" cy="94775"/>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4" name="Ink 153">
                <a:extLst>
                  <a:ext uri="{FF2B5EF4-FFF2-40B4-BE49-F238E27FC236}">
                    <a16:creationId xmlns:a16="http://schemas.microsoft.com/office/drawing/2014/main" id="{C44F7416-598D-40C9-82C2-6901F6F52F30}"/>
                  </a:ext>
                </a:extLst>
              </p14:cNvPr>
              <p14:cNvContentPartPr/>
              <p14:nvPr/>
            </p14:nvContentPartPr>
            <p14:xfrm>
              <a:off x="7523837" y="988850"/>
              <a:ext cx="209550" cy="138112"/>
            </p14:xfrm>
          </p:contentPart>
        </mc:Choice>
        <mc:Fallback xmlns="">
          <p:pic>
            <p:nvPicPr>
              <p:cNvPr id="154" name="Ink 153">
                <a:extLst>
                  <a:ext uri="{FF2B5EF4-FFF2-40B4-BE49-F238E27FC236}">
                    <a16:creationId xmlns:a16="http://schemas.microsoft.com/office/drawing/2014/main" id="{C44F7416-598D-40C9-82C2-6901F6F52F30}"/>
                  </a:ext>
                </a:extLst>
              </p:cNvPr>
              <p:cNvPicPr/>
              <p:nvPr/>
            </p:nvPicPr>
            <p:blipFill>
              <a:blip r:embed="rId98"/>
              <a:stretch>
                <a:fillRect/>
              </a:stretch>
            </p:blipFill>
            <p:spPr>
              <a:xfrm>
                <a:off x="7514773" y="979882"/>
                <a:ext cx="227315" cy="15569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6" name="Ink 155">
                <a:extLst>
                  <a:ext uri="{FF2B5EF4-FFF2-40B4-BE49-F238E27FC236}">
                    <a16:creationId xmlns:a16="http://schemas.microsoft.com/office/drawing/2014/main" id="{BA2ABA26-1E0C-4FFE-9984-EB0701F00AC1}"/>
                  </a:ext>
                </a:extLst>
              </p14:cNvPr>
              <p14:cNvContentPartPr/>
              <p14:nvPr/>
            </p14:nvContentPartPr>
            <p14:xfrm>
              <a:off x="7799151" y="955587"/>
              <a:ext cx="781050" cy="257175"/>
            </p14:xfrm>
          </p:contentPart>
        </mc:Choice>
        <mc:Fallback xmlns="">
          <p:pic>
            <p:nvPicPr>
              <p:cNvPr id="156" name="Ink 155">
                <a:extLst>
                  <a:ext uri="{FF2B5EF4-FFF2-40B4-BE49-F238E27FC236}">
                    <a16:creationId xmlns:a16="http://schemas.microsoft.com/office/drawing/2014/main" id="{BA2ABA26-1E0C-4FFE-9984-EB0701F00AC1}"/>
                  </a:ext>
                </a:extLst>
              </p:cNvPr>
              <p:cNvPicPr/>
              <p:nvPr/>
            </p:nvPicPr>
            <p:blipFill>
              <a:blip r:embed="rId100"/>
              <a:stretch>
                <a:fillRect/>
              </a:stretch>
            </p:blipFill>
            <p:spPr>
              <a:xfrm>
                <a:off x="7790161" y="946694"/>
                <a:ext cx="798670" cy="274605"/>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7" name="Ink 156">
                <a:extLst>
                  <a:ext uri="{FF2B5EF4-FFF2-40B4-BE49-F238E27FC236}">
                    <a16:creationId xmlns:a16="http://schemas.microsoft.com/office/drawing/2014/main" id="{049DF39F-F070-49C6-8BE0-102F7AC40DCF}"/>
                  </a:ext>
                </a:extLst>
              </p14:cNvPr>
              <p14:cNvContentPartPr/>
              <p14:nvPr/>
            </p14:nvContentPartPr>
            <p14:xfrm>
              <a:off x="7252189" y="1016067"/>
              <a:ext cx="9525" cy="9525"/>
            </p14:xfrm>
          </p:contentPart>
        </mc:Choice>
        <mc:Fallback xmlns="">
          <p:pic>
            <p:nvPicPr>
              <p:cNvPr id="157" name="Ink 156">
                <a:extLst>
                  <a:ext uri="{FF2B5EF4-FFF2-40B4-BE49-F238E27FC236}">
                    <a16:creationId xmlns:a16="http://schemas.microsoft.com/office/drawing/2014/main" id="{049DF39F-F070-49C6-8BE0-102F7AC40DCF}"/>
                  </a:ext>
                </a:extLst>
              </p:cNvPr>
              <p:cNvPicPr/>
              <p:nvPr/>
            </p:nvPicPr>
            <p:blipFill>
              <a:blip r:embed="rId102"/>
              <a:stretch>
                <a:fillRect/>
              </a:stretch>
            </p:blipFill>
            <p:spPr>
              <a:xfrm>
                <a:off x="7014064" y="777942"/>
                <a:ext cx="47625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8" name="Ink 157">
                <a:extLst>
                  <a:ext uri="{FF2B5EF4-FFF2-40B4-BE49-F238E27FC236}">
                    <a16:creationId xmlns:a16="http://schemas.microsoft.com/office/drawing/2014/main" id="{31A872A2-5A05-4503-AE7E-FAF216ECCC0A}"/>
                  </a:ext>
                </a:extLst>
              </p14:cNvPr>
              <p14:cNvContentPartPr/>
              <p14:nvPr/>
            </p14:nvContentPartPr>
            <p14:xfrm>
              <a:off x="7486594" y="1051470"/>
              <a:ext cx="76200" cy="9525"/>
            </p14:xfrm>
          </p:contentPart>
        </mc:Choice>
        <mc:Fallback xmlns="">
          <p:pic>
            <p:nvPicPr>
              <p:cNvPr id="158" name="Ink 157">
                <a:extLst>
                  <a:ext uri="{FF2B5EF4-FFF2-40B4-BE49-F238E27FC236}">
                    <a16:creationId xmlns:a16="http://schemas.microsoft.com/office/drawing/2014/main" id="{31A872A2-5A05-4503-AE7E-FAF216ECCC0A}"/>
                  </a:ext>
                </a:extLst>
              </p:cNvPr>
              <p:cNvPicPr/>
              <p:nvPr/>
            </p:nvPicPr>
            <p:blipFill>
              <a:blip r:embed="rId104"/>
              <a:stretch>
                <a:fillRect/>
              </a:stretch>
            </p:blipFill>
            <p:spPr>
              <a:xfrm>
                <a:off x="7477163" y="813345"/>
                <a:ext cx="94684"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0" name="Ink 159">
                <a:extLst>
                  <a:ext uri="{FF2B5EF4-FFF2-40B4-BE49-F238E27FC236}">
                    <a16:creationId xmlns:a16="http://schemas.microsoft.com/office/drawing/2014/main" id="{272FE6BE-EB5C-4604-9826-2279B3D4D20B}"/>
                  </a:ext>
                </a:extLst>
              </p14:cNvPr>
              <p14:cNvContentPartPr/>
              <p14:nvPr/>
            </p14:nvContentPartPr>
            <p14:xfrm>
              <a:off x="6048058" y="1088844"/>
              <a:ext cx="381000" cy="47625"/>
            </p14:xfrm>
          </p:contentPart>
        </mc:Choice>
        <mc:Fallback xmlns="">
          <p:pic>
            <p:nvPicPr>
              <p:cNvPr id="160" name="Ink 159">
                <a:extLst>
                  <a:ext uri="{FF2B5EF4-FFF2-40B4-BE49-F238E27FC236}">
                    <a16:creationId xmlns:a16="http://schemas.microsoft.com/office/drawing/2014/main" id="{272FE6BE-EB5C-4604-9826-2279B3D4D20B}"/>
                  </a:ext>
                </a:extLst>
              </p:cNvPr>
              <p:cNvPicPr/>
              <p:nvPr/>
            </p:nvPicPr>
            <p:blipFill>
              <a:blip r:embed="rId106"/>
              <a:stretch>
                <a:fillRect/>
              </a:stretch>
            </p:blipFill>
            <p:spPr>
              <a:xfrm>
                <a:off x="6039004" y="1079755"/>
                <a:ext cx="398746" cy="65439"/>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3" name="Ink 162">
                <a:extLst>
                  <a:ext uri="{FF2B5EF4-FFF2-40B4-BE49-F238E27FC236}">
                    <a16:creationId xmlns:a16="http://schemas.microsoft.com/office/drawing/2014/main" id="{70A5AAAF-38FA-4770-8FF9-97EBEC3B754C}"/>
                  </a:ext>
                </a:extLst>
              </p14:cNvPr>
              <p14:cNvContentPartPr/>
              <p14:nvPr/>
            </p14:nvContentPartPr>
            <p14:xfrm>
              <a:off x="6041491" y="1071599"/>
              <a:ext cx="47625" cy="114300"/>
            </p14:xfrm>
          </p:contentPart>
        </mc:Choice>
        <mc:Fallback xmlns="">
          <p:pic>
            <p:nvPicPr>
              <p:cNvPr id="163" name="Ink 162">
                <a:extLst>
                  <a:ext uri="{FF2B5EF4-FFF2-40B4-BE49-F238E27FC236}">
                    <a16:creationId xmlns:a16="http://schemas.microsoft.com/office/drawing/2014/main" id="{70A5AAAF-38FA-4770-8FF9-97EBEC3B754C}"/>
                  </a:ext>
                </a:extLst>
              </p:cNvPr>
              <p:cNvPicPr/>
              <p:nvPr/>
            </p:nvPicPr>
            <p:blipFill>
              <a:blip r:embed="rId108"/>
              <a:stretch>
                <a:fillRect/>
              </a:stretch>
            </p:blipFill>
            <p:spPr>
              <a:xfrm>
                <a:off x="6032332" y="1062230"/>
                <a:ext cx="65576" cy="13266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29F1740-689A-43DE-B337-BB9CF061A3E9}"/>
                  </a:ext>
                </a:extLst>
              </p14:cNvPr>
              <p14:cNvContentPartPr/>
              <p14:nvPr/>
            </p14:nvContentPartPr>
            <p14:xfrm>
              <a:off x="4274365" y="3930383"/>
              <a:ext cx="78087" cy="317788"/>
            </p14:xfrm>
          </p:contentPart>
        </mc:Choice>
        <mc:Fallback xmlns="">
          <p:pic>
            <p:nvPicPr>
              <p:cNvPr id="62" name="Ink 61">
                <a:extLst>
                  <a:ext uri="{FF2B5EF4-FFF2-40B4-BE49-F238E27FC236}">
                    <a16:creationId xmlns:a16="http://schemas.microsoft.com/office/drawing/2014/main" id="{329F1740-689A-43DE-B337-BB9CF061A3E9}"/>
                  </a:ext>
                </a:extLst>
              </p:cNvPr>
              <p:cNvPicPr/>
              <p:nvPr/>
            </p:nvPicPr>
            <p:blipFill>
              <a:blip r:embed="rId110"/>
              <a:stretch>
                <a:fillRect/>
              </a:stretch>
            </p:blipFill>
            <p:spPr>
              <a:xfrm>
                <a:off x="4268276" y="3924265"/>
                <a:ext cx="90266" cy="33002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4" name="Ink 63">
                <a:extLst>
                  <a:ext uri="{FF2B5EF4-FFF2-40B4-BE49-F238E27FC236}">
                    <a16:creationId xmlns:a16="http://schemas.microsoft.com/office/drawing/2014/main" id="{BC387547-2D00-48D4-87DF-21E41BAE05E3}"/>
                  </a:ext>
                </a:extLst>
              </p14:cNvPr>
              <p14:cNvContentPartPr/>
              <p14:nvPr/>
            </p14:nvContentPartPr>
            <p14:xfrm>
              <a:off x="4403176" y="4060359"/>
              <a:ext cx="108" cy="85322"/>
            </p14:xfrm>
          </p:contentPart>
        </mc:Choice>
        <mc:Fallback xmlns="">
          <p:pic>
            <p:nvPicPr>
              <p:cNvPr id="64" name="Ink 63">
                <a:extLst>
                  <a:ext uri="{FF2B5EF4-FFF2-40B4-BE49-F238E27FC236}">
                    <a16:creationId xmlns:a16="http://schemas.microsoft.com/office/drawing/2014/main" id="{BC387547-2D00-48D4-87DF-21E41BAE05E3}"/>
                  </a:ext>
                </a:extLst>
              </p:cNvPr>
              <p:cNvPicPr/>
              <p:nvPr/>
            </p:nvPicPr>
            <p:blipFill>
              <a:blip r:embed="rId112"/>
              <a:stretch>
                <a:fillRect/>
              </a:stretch>
            </p:blipFill>
            <p:spPr>
              <a:xfrm>
                <a:off x="4401340" y="4054265"/>
                <a:ext cx="3780" cy="97511"/>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Ink 82">
                <a:extLst>
                  <a:ext uri="{FF2B5EF4-FFF2-40B4-BE49-F238E27FC236}">
                    <a16:creationId xmlns:a16="http://schemas.microsoft.com/office/drawing/2014/main" id="{76802D4D-C49A-48A2-ABC0-312781C6CB71}"/>
                  </a:ext>
                </a:extLst>
              </p14:cNvPr>
              <p14:cNvContentPartPr/>
              <p14:nvPr/>
            </p14:nvContentPartPr>
            <p14:xfrm>
              <a:off x="4469799" y="3963183"/>
              <a:ext cx="102530" cy="234815"/>
            </p14:xfrm>
          </p:contentPart>
        </mc:Choice>
        <mc:Fallback xmlns="">
          <p:pic>
            <p:nvPicPr>
              <p:cNvPr id="83" name="Ink 82">
                <a:extLst>
                  <a:ext uri="{FF2B5EF4-FFF2-40B4-BE49-F238E27FC236}">
                    <a16:creationId xmlns:a16="http://schemas.microsoft.com/office/drawing/2014/main" id="{76802D4D-C49A-48A2-ABC0-312781C6CB71}"/>
                  </a:ext>
                </a:extLst>
              </p:cNvPr>
              <p:cNvPicPr/>
              <p:nvPr/>
            </p:nvPicPr>
            <p:blipFill>
              <a:blip r:embed="rId114"/>
              <a:stretch>
                <a:fillRect/>
              </a:stretch>
            </p:blipFill>
            <p:spPr>
              <a:xfrm>
                <a:off x="4463705" y="3957070"/>
                <a:ext cx="114719" cy="247041"/>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Ink 84">
                <a:extLst>
                  <a:ext uri="{FF2B5EF4-FFF2-40B4-BE49-F238E27FC236}">
                    <a16:creationId xmlns:a16="http://schemas.microsoft.com/office/drawing/2014/main" id="{AAEC0B29-AD3B-490C-AB0D-47431FB89191}"/>
                  </a:ext>
                </a:extLst>
              </p14:cNvPr>
              <p14:cNvContentPartPr/>
              <p14:nvPr/>
            </p14:nvContentPartPr>
            <p14:xfrm>
              <a:off x="4413776" y="4079160"/>
              <a:ext cx="140384" cy="23400"/>
            </p14:xfrm>
          </p:contentPart>
        </mc:Choice>
        <mc:Fallback xmlns="">
          <p:pic>
            <p:nvPicPr>
              <p:cNvPr id="85" name="Ink 84">
                <a:extLst>
                  <a:ext uri="{FF2B5EF4-FFF2-40B4-BE49-F238E27FC236}">
                    <a16:creationId xmlns:a16="http://schemas.microsoft.com/office/drawing/2014/main" id="{AAEC0B29-AD3B-490C-AB0D-47431FB89191}"/>
                  </a:ext>
                </a:extLst>
              </p:cNvPr>
              <p:cNvPicPr/>
              <p:nvPr/>
            </p:nvPicPr>
            <p:blipFill>
              <a:blip r:embed="rId116"/>
              <a:stretch>
                <a:fillRect/>
              </a:stretch>
            </p:blipFill>
            <p:spPr>
              <a:xfrm>
                <a:off x="4407672" y="4073133"/>
                <a:ext cx="152591" cy="35455"/>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1" name="Ink 90">
                <a:extLst>
                  <a:ext uri="{FF2B5EF4-FFF2-40B4-BE49-F238E27FC236}">
                    <a16:creationId xmlns:a16="http://schemas.microsoft.com/office/drawing/2014/main" id="{3DAB77D8-5E7B-4E91-B575-5688D94FAD0D}"/>
                  </a:ext>
                </a:extLst>
              </p14:cNvPr>
              <p14:cNvContentPartPr/>
              <p14:nvPr/>
            </p14:nvContentPartPr>
            <p14:xfrm>
              <a:off x="4648022" y="4036025"/>
              <a:ext cx="142980" cy="150515"/>
            </p14:xfrm>
          </p:contentPart>
        </mc:Choice>
        <mc:Fallback xmlns="">
          <p:pic>
            <p:nvPicPr>
              <p:cNvPr id="91" name="Ink 90">
                <a:extLst>
                  <a:ext uri="{FF2B5EF4-FFF2-40B4-BE49-F238E27FC236}">
                    <a16:creationId xmlns:a16="http://schemas.microsoft.com/office/drawing/2014/main" id="{3DAB77D8-5E7B-4E91-B575-5688D94FAD0D}"/>
                  </a:ext>
                </a:extLst>
              </p:cNvPr>
              <p:cNvPicPr/>
              <p:nvPr/>
            </p:nvPicPr>
            <p:blipFill>
              <a:blip r:embed="rId118"/>
              <a:stretch>
                <a:fillRect/>
              </a:stretch>
            </p:blipFill>
            <p:spPr>
              <a:xfrm>
                <a:off x="4641915" y="4029918"/>
                <a:ext cx="155194" cy="162729"/>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3" name="Ink 92">
                <a:extLst>
                  <a:ext uri="{FF2B5EF4-FFF2-40B4-BE49-F238E27FC236}">
                    <a16:creationId xmlns:a16="http://schemas.microsoft.com/office/drawing/2014/main" id="{35087743-EFEE-4475-9F75-17A25D1F2260}"/>
                  </a:ext>
                </a:extLst>
              </p14:cNvPr>
              <p14:cNvContentPartPr/>
              <p14:nvPr/>
            </p14:nvContentPartPr>
            <p14:xfrm>
              <a:off x="4814270" y="4027967"/>
              <a:ext cx="135950" cy="144997"/>
            </p14:xfrm>
          </p:contentPart>
        </mc:Choice>
        <mc:Fallback xmlns="">
          <p:pic>
            <p:nvPicPr>
              <p:cNvPr id="93" name="Ink 92">
                <a:extLst>
                  <a:ext uri="{FF2B5EF4-FFF2-40B4-BE49-F238E27FC236}">
                    <a16:creationId xmlns:a16="http://schemas.microsoft.com/office/drawing/2014/main" id="{35087743-EFEE-4475-9F75-17A25D1F2260}"/>
                  </a:ext>
                </a:extLst>
              </p:cNvPr>
              <p:cNvPicPr/>
              <p:nvPr/>
            </p:nvPicPr>
            <p:blipFill>
              <a:blip r:embed="rId120"/>
              <a:stretch>
                <a:fillRect/>
              </a:stretch>
            </p:blipFill>
            <p:spPr>
              <a:xfrm>
                <a:off x="4808156" y="4021851"/>
                <a:ext cx="148178" cy="15723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Ink 38">
                <a:extLst>
                  <a:ext uri="{FF2B5EF4-FFF2-40B4-BE49-F238E27FC236}">
                    <a16:creationId xmlns:a16="http://schemas.microsoft.com/office/drawing/2014/main" id="{204CDD5A-E34B-42EC-97A6-95B484A9BA24}"/>
                  </a:ext>
                </a:extLst>
              </p14:cNvPr>
              <p14:cNvContentPartPr/>
              <p14:nvPr/>
            </p14:nvContentPartPr>
            <p14:xfrm>
              <a:off x="5048315" y="4004477"/>
              <a:ext cx="308563" cy="191592"/>
            </p14:xfrm>
          </p:contentPart>
        </mc:Choice>
        <mc:Fallback xmlns="">
          <p:pic>
            <p:nvPicPr>
              <p:cNvPr id="99" name="Ink 38">
                <a:extLst>
                  <a:ext uri="{FF2B5EF4-FFF2-40B4-BE49-F238E27FC236}">
                    <a16:creationId xmlns:a16="http://schemas.microsoft.com/office/drawing/2014/main" id="{204CDD5A-E34B-42EC-97A6-95B484A9BA24}"/>
                  </a:ext>
                </a:extLst>
              </p:cNvPr>
              <p:cNvPicPr/>
              <p:nvPr/>
            </p:nvPicPr>
            <p:blipFill>
              <a:blip r:embed="rId122"/>
              <a:stretch>
                <a:fillRect/>
              </a:stretch>
            </p:blipFill>
            <p:spPr>
              <a:xfrm>
                <a:off x="5042201" y="3998366"/>
                <a:ext cx="320790" cy="20381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Ink 41">
                <a:extLst>
                  <a:ext uri="{FF2B5EF4-FFF2-40B4-BE49-F238E27FC236}">
                    <a16:creationId xmlns:a16="http://schemas.microsoft.com/office/drawing/2014/main" id="{DCCFEA93-2EC7-4023-952A-7B27B1163C56}"/>
                  </a:ext>
                </a:extLst>
              </p14:cNvPr>
              <p14:cNvContentPartPr/>
              <p14:nvPr/>
            </p14:nvContentPartPr>
            <p14:xfrm>
              <a:off x="5348010" y="3955532"/>
              <a:ext cx="353339" cy="231137"/>
            </p14:xfrm>
          </p:contentPart>
        </mc:Choice>
        <mc:Fallback xmlns="">
          <p:pic>
            <p:nvPicPr>
              <p:cNvPr id="113" name="Ink 41">
                <a:extLst>
                  <a:ext uri="{FF2B5EF4-FFF2-40B4-BE49-F238E27FC236}">
                    <a16:creationId xmlns:a16="http://schemas.microsoft.com/office/drawing/2014/main" id="{DCCFEA93-2EC7-4023-952A-7B27B1163C56}"/>
                  </a:ext>
                </a:extLst>
              </p:cNvPr>
              <p:cNvPicPr/>
              <p:nvPr/>
            </p:nvPicPr>
            <p:blipFill>
              <a:blip r:embed="rId124"/>
              <a:stretch>
                <a:fillRect/>
              </a:stretch>
            </p:blipFill>
            <p:spPr>
              <a:xfrm>
                <a:off x="5341893" y="3949421"/>
                <a:ext cx="365573" cy="24335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5" name="Ink 114">
                <a:extLst>
                  <a:ext uri="{FF2B5EF4-FFF2-40B4-BE49-F238E27FC236}">
                    <a16:creationId xmlns:a16="http://schemas.microsoft.com/office/drawing/2014/main" id="{71A48434-E738-4BAB-A64A-053242CAD6C7}"/>
                  </a:ext>
                </a:extLst>
              </p14:cNvPr>
              <p14:cNvContentPartPr/>
              <p14:nvPr/>
            </p14:nvContentPartPr>
            <p14:xfrm>
              <a:off x="5706432" y="3927636"/>
              <a:ext cx="90417" cy="225517"/>
            </p14:xfrm>
          </p:contentPart>
        </mc:Choice>
        <mc:Fallback xmlns="">
          <p:pic>
            <p:nvPicPr>
              <p:cNvPr id="115" name="Ink 114">
                <a:extLst>
                  <a:ext uri="{FF2B5EF4-FFF2-40B4-BE49-F238E27FC236}">
                    <a16:creationId xmlns:a16="http://schemas.microsoft.com/office/drawing/2014/main" id="{71A48434-E738-4BAB-A64A-053242CAD6C7}"/>
                  </a:ext>
                </a:extLst>
              </p:cNvPr>
              <p:cNvPicPr/>
              <p:nvPr/>
            </p:nvPicPr>
            <p:blipFill>
              <a:blip r:embed="rId126"/>
              <a:stretch>
                <a:fillRect/>
              </a:stretch>
            </p:blipFill>
            <p:spPr>
              <a:xfrm>
                <a:off x="5700332" y="3921522"/>
                <a:ext cx="102616" cy="237746"/>
              </a:xfrm>
              <a:prstGeom prst="rect">
                <a:avLst/>
              </a:prstGeom>
            </p:spPr>
          </p:pic>
        </mc:Fallback>
      </mc:AlternateContent>
      <p:grpSp>
        <p:nvGrpSpPr>
          <p:cNvPr id="184" name="Group 183">
            <a:extLst>
              <a:ext uri="{FF2B5EF4-FFF2-40B4-BE49-F238E27FC236}">
                <a16:creationId xmlns:a16="http://schemas.microsoft.com/office/drawing/2014/main" id="{2B168858-EBD7-4B5D-AA69-125E9F6E7883}"/>
              </a:ext>
            </a:extLst>
          </p:cNvPr>
          <p:cNvGrpSpPr/>
          <p:nvPr/>
        </p:nvGrpSpPr>
        <p:grpSpPr>
          <a:xfrm>
            <a:off x="5883189" y="3993297"/>
            <a:ext cx="1300768" cy="295921"/>
            <a:chOff x="4365539" y="4253647"/>
            <a:chExt cx="1300768" cy="295921"/>
          </a:xfrm>
        </p:grpSpPr>
        <mc:AlternateContent xmlns:mc="http://schemas.openxmlformats.org/markup-compatibility/2006" xmlns:p14="http://schemas.microsoft.com/office/powerpoint/2010/main">
          <mc:Choice Requires="p14">
            <p:contentPart p14:bwMode="auto" r:id="rId127">
              <p14:nvContentPartPr>
                <p14:cNvPr id="117" name="Ink 116">
                  <a:extLst>
                    <a:ext uri="{FF2B5EF4-FFF2-40B4-BE49-F238E27FC236}">
                      <a16:creationId xmlns:a16="http://schemas.microsoft.com/office/drawing/2014/main" id="{21BFB993-0636-4650-9FC7-A7F1B4DA7538}"/>
                    </a:ext>
                  </a:extLst>
                </p14:cNvPr>
                <p14:cNvContentPartPr/>
                <p14:nvPr/>
              </p14:nvContentPartPr>
              <p14:xfrm>
                <a:off x="4365539" y="4285786"/>
                <a:ext cx="126324" cy="166864"/>
              </p14:xfrm>
            </p:contentPart>
          </mc:Choice>
          <mc:Fallback xmlns="">
            <p:pic>
              <p:nvPicPr>
                <p:cNvPr id="117" name="Ink 116">
                  <a:extLst>
                    <a:ext uri="{FF2B5EF4-FFF2-40B4-BE49-F238E27FC236}">
                      <a16:creationId xmlns:a16="http://schemas.microsoft.com/office/drawing/2014/main" id="{21BFB993-0636-4650-9FC7-A7F1B4DA7538}"/>
                    </a:ext>
                  </a:extLst>
                </p:cNvPr>
                <p:cNvPicPr/>
                <p:nvPr/>
              </p:nvPicPr>
              <p:blipFill>
                <a:blip r:embed="rId128"/>
                <a:stretch>
                  <a:fillRect/>
                </a:stretch>
              </p:blipFill>
              <p:spPr>
                <a:xfrm>
                  <a:off x="4359421" y="4279672"/>
                  <a:ext cx="138561" cy="17909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9" name="Ink 46">
                  <a:extLst>
                    <a:ext uri="{FF2B5EF4-FFF2-40B4-BE49-F238E27FC236}">
                      <a16:creationId xmlns:a16="http://schemas.microsoft.com/office/drawing/2014/main" id="{36461C73-5F1F-44A7-BD50-6682697A625B}"/>
                    </a:ext>
                  </a:extLst>
                </p14:cNvPr>
                <p14:cNvContentPartPr/>
                <p14:nvPr/>
              </p14:nvContentPartPr>
              <p14:xfrm>
                <a:off x="4531123" y="4285835"/>
                <a:ext cx="204411" cy="160835"/>
              </p14:xfrm>
            </p:contentPart>
          </mc:Choice>
          <mc:Fallback xmlns="">
            <p:pic>
              <p:nvPicPr>
                <p:cNvPr id="119" name="Ink 46">
                  <a:extLst>
                    <a:ext uri="{FF2B5EF4-FFF2-40B4-BE49-F238E27FC236}">
                      <a16:creationId xmlns:a16="http://schemas.microsoft.com/office/drawing/2014/main" id="{36461C73-5F1F-44A7-BD50-6682697A625B}"/>
                    </a:ext>
                  </a:extLst>
                </p:cNvPr>
                <p:cNvPicPr/>
                <p:nvPr/>
              </p:nvPicPr>
              <p:blipFill>
                <a:blip r:embed="rId130"/>
                <a:stretch>
                  <a:fillRect/>
                </a:stretch>
              </p:blipFill>
              <p:spPr>
                <a:xfrm>
                  <a:off x="4525016" y="4279718"/>
                  <a:ext cx="216625" cy="17306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9" name="Ink 128">
                  <a:extLst>
                    <a:ext uri="{FF2B5EF4-FFF2-40B4-BE49-F238E27FC236}">
                      <a16:creationId xmlns:a16="http://schemas.microsoft.com/office/drawing/2014/main" id="{40E4CC44-FC39-4CCE-81A2-FDA4268066D4}"/>
                    </a:ext>
                  </a:extLst>
                </p14:cNvPr>
                <p14:cNvContentPartPr/>
                <p14:nvPr/>
              </p14:nvContentPartPr>
              <p14:xfrm>
                <a:off x="4740617" y="4314753"/>
                <a:ext cx="149144" cy="187811"/>
              </p14:xfrm>
            </p:contentPart>
          </mc:Choice>
          <mc:Fallback xmlns="">
            <p:pic>
              <p:nvPicPr>
                <p:cNvPr id="129" name="Ink 128">
                  <a:extLst>
                    <a:ext uri="{FF2B5EF4-FFF2-40B4-BE49-F238E27FC236}">
                      <a16:creationId xmlns:a16="http://schemas.microsoft.com/office/drawing/2014/main" id="{40E4CC44-FC39-4CCE-81A2-FDA4268066D4}"/>
                    </a:ext>
                  </a:extLst>
                </p:cNvPr>
                <p:cNvPicPr/>
                <p:nvPr/>
              </p:nvPicPr>
              <p:blipFill>
                <a:blip r:embed="rId132"/>
                <a:stretch>
                  <a:fillRect/>
                </a:stretch>
              </p:blipFill>
              <p:spPr>
                <a:xfrm>
                  <a:off x="4734507" y="4308637"/>
                  <a:ext cx="161363" cy="20004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7" name="Ink 136">
                  <a:extLst>
                    <a:ext uri="{FF2B5EF4-FFF2-40B4-BE49-F238E27FC236}">
                      <a16:creationId xmlns:a16="http://schemas.microsoft.com/office/drawing/2014/main" id="{D9BA4117-FE54-4EFB-BEAE-F39C21127B92}"/>
                    </a:ext>
                  </a:extLst>
                </p14:cNvPr>
                <p14:cNvContentPartPr/>
                <p14:nvPr/>
              </p14:nvContentPartPr>
              <p14:xfrm>
                <a:off x="5023764" y="4318431"/>
                <a:ext cx="125459" cy="111890"/>
              </p14:xfrm>
            </p:contentPart>
          </mc:Choice>
          <mc:Fallback xmlns="">
            <p:pic>
              <p:nvPicPr>
                <p:cNvPr id="137" name="Ink 136">
                  <a:extLst>
                    <a:ext uri="{FF2B5EF4-FFF2-40B4-BE49-F238E27FC236}">
                      <a16:creationId xmlns:a16="http://schemas.microsoft.com/office/drawing/2014/main" id="{D9BA4117-FE54-4EFB-BEAE-F39C21127B92}"/>
                    </a:ext>
                  </a:extLst>
                </p:cNvPr>
                <p:cNvPicPr/>
                <p:nvPr/>
              </p:nvPicPr>
              <p:blipFill>
                <a:blip r:embed="rId134"/>
                <a:stretch>
                  <a:fillRect/>
                </a:stretch>
              </p:blipFill>
              <p:spPr>
                <a:xfrm>
                  <a:off x="5017653" y="4312334"/>
                  <a:ext cx="137681" cy="124083"/>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4" name="Ink 54">
                  <a:extLst>
                    <a:ext uri="{FF2B5EF4-FFF2-40B4-BE49-F238E27FC236}">
                      <a16:creationId xmlns:a16="http://schemas.microsoft.com/office/drawing/2014/main" id="{7E49F086-1472-4851-8159-8AFB1E4926B0}"/>
                    </a:ext>
                  </a:extLst>
                </p14:cNvPr>
                <p14:cNvContentPartPr/>
                <p14:nvPr/>
              </p14:nvContentPartPr>
              <p14:xfrm>
                <a:off x="5143815" y="4275106"/>
                <a:ext cx="53644" cy="170543"/>
              </p14:xfrm>
            </p:contentPart>
          </mc:Choice>
          <mc:Fallback xmlns="">
            <p:pic>
              <p:nvPicPr>
                <p:cNvPr id="174" name="Ink 54">
                  <a:extLst>
                    <a:ext uri="{FF2B5EF4-FFF2-40B4-BE49-F238E27FC236}">
                      <a16:creationId xmlns:a16="http://schemas.microsoft.com/office/drawing/2014/main" id="{7E49F086-1472-4851-8159-8AFB1E4926B0}"/>
                    </a:ext>
                  </a:extLst>
                </p:cNvPr>
                <p:cNvPicPr/>
                <p:nvPr/>
              </p:nvPicPr>
              <p:blipFill>
                <a:blip r:embed="rId136"/>
                <a:stretch>
                  <a:fillRect/>
                </a:stretch>
              </p:blipFill>
              <p:spPr>
                <a:xfrm>
                  <a:off x="5137735" y="4268989"/>
                  <a:ext cx="65803" cy="1827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6" name="Ink 175">
                  <a:extLst>
                    <a:ext uri="{FF2B5EF4-FFF2-40B4-BE49-F238E27FC236}">
                      <a16:creationId xmlns:a16="http://schemas.microsoft.com/office/drawing/2014/main" id="{04A2E9AC-0291-4FE6-B5DA-16C5224E968E}"/>
                    </a:ext>
                  </a:extLst>
                </p14:cNvPr>
                <p14:cNvContentPartPr/>
                <p14:nvPr/>
              </p14:nvContentPartPr>
              <p14:xfrm>
                <a:off x="5221794" y="4304023"/>
                <a:ext cx="112264" cy="131713"/>
              </p14:xfrm>
            </p:contentPart>
          </mc:Choice>
          <mc:Fallback xmlns="">
            <p:pic>
              <p:nvPicPr>
                <p:cNvPr id="176" name="Ink 175">
                  <a:extLst>
                    <a:ext uri="{FF2B5EF4-FFF2-40B4-BE49-F238E27FC236}">
                      <a16:creationId xmlns:a16="http://schemas.microsoft.com/office/drawing/2014/main" id="{04A2E9AC-0291-4FE6-B5DA-16C5224E968E}"/>
                    </a:ext>
                  </a:extLst>
                </p:cNvPr>
                <p:cNvPicPr/>
                <p:nvPr/>
              </p:nvPicPr>
              <p:blipFill>
                <a:blip r:embed="rId138"/>
                <a:stretch>
                  <a:fillRect/>
                </a:stretch>
              </p:blipFill>
              <p:spPr>
                <a:xfrm>
                  <a:off x="5215697" y="4297922"/>
                  <a:ext cx="124459" cy="143915"/>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8" name="Ink 177">
                  <a:extLst>
                    <a:ext uri="{FF2B5EF4-FFF2-40B4-BE49-F238E27FC236}">
                      <a16:creationId xmlns:a16="http://schemas.microsoft.com/office/drawing/2014/main" id="{DA97528C-836F-4364-84AD-5B9CB5FAAFE3}"/>
                    </a:ext>
                  </a:extLst>
                </p14:cNvPr>
                <p14:cNvContentPartPr/>
                <p14:nvPr/>
              </p14:nvContentPartPr>
              <p14:xfrm>
                <a:off x="5316429" y="4332430"/>
                <a:ext cx="124593" cy="217138"/>
              </p14:xfrm>
            </p:contentPart>
          </mc:Choice>
          <mc:Fallback xmlns="">
            <p:pic>
              <p:nvPicPr>
                <p:cNvPr id="178" name="Ink 177">
                  <a:extLst>
                    <a:ext uri="{FF2B5EF4-FFF2-40B4-BE49-F238E27FC236}">
                      <a16:creationId xmlns:a16="http://schemas.microsoft.com/office/drawing/2014/main" id="{DA97528C-836F-4364-84AD-5B9CB5FAAFE3}"/>
                    </a:ext>
                  </a:extLst>
                </p:cNvPr>
                <p:cNvPicPr/>
                <p:nvPr/>
              </p:nvPicPr>
              <p:blipFill>
                <a:blip r:embed="rId140"/>
                <a:stretch>
                  <a:fillRect/>
                </a:stretch>
              </p:blipFill>
              <p:spPr>
                <a:xfrm>
                  <a:off x="5310325" y="4326318"/>
                  <a:ext cx="136801" cy="22936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0" name="Ink 179">
                  <a:extLst>
                    <a:ext uri="{FF2B5EF4-FFF2-40B4-BE49-F238E27FC236}">
                      <a16:creationId xmlns:a16="http://schemas.microsoft.com/office/drawing/2014/main" id="{BF24E69F-CA98-474E-8D9B-56C89AA03DB8}"/>
                    </a:ext>
                  </a:extLst>
                </p14:cNvPr>
                <p14:cNvContentPartPr/>
                <p14:nvPr/>
              </p14:nvContentPartPr>
              <p14:xfrm>
                <a:off x="5488286" y="4253647"/>
                <a:ext cx="36881" cy="181272"/>
              </p14:xfrm>
            </p:contentPart>
          </mc:Choice>
          <mc:Fallback xmlns="">
            <p:pic>
              <p:nvPicPr>
                <p:cNvPr id="180" name="Ink 179">
                  <a:extLst>
                    <a:ext uri="{FF2B5EF4-FFF2-40B4-BE49-F238E27FC236}">
                      <a16:creationId xmlns:a16="http://schemas.microsoft.com/office/drawing/2014/main" id="{BF24E69F-CA98-474E-8D9B-56C89AA03DB8}"/>
                    </a:ext>
                  </a:extLst>
                </p:cNvPr>
                <p:cNvPicPr/>
                <p:nvPr/>
              </p:nvPicPr>
              <p:blipFill>
                <a:blip r:embed="rId142"/>
                <a:stretch>
                  <a:fillRect/>
                </a:stretch>
              </p:blipFill>
              <p:spPr>
                <a:xfrm>
                  <a:off x="5482199" y="4247533"/>
                  <a:ext cx="49055" cy="193501"/>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82" name="Ink 181">
                  <a:extLst>
                    <a:ext uri="{FF2B5EF4-FFF2-40B4-BE49-F238E27FC236}">
                      <a16:creationId xmlns:a16="http://schemas.microsoft.com/office/drawing/2014/main" id="{C183362A-55B6-4836-AE1B-F1180DEB246F}"/>
                    </a:ext>
                  </a:extLst>
                </p14:cNvPr>
                <p14:cNvContentPartPr/>
                <p14:nvPr/>
              </p14:nvContentPartPr>
              <p14:xfrm>
                <a:off x="5548744" y="4308826"/>
                <a:ext cx="117563" cy="133757"/>
              </p14:xfrm>
            </p:contentPart>
          </mc:Choice>
          <mc:Fallback xmlns="">
            <p:pic>
              <p:nvPicPr>
                <p:cNvPr id="182" name="Ink 181">
                  <a:extLst>
                    <a:ext uri="{FF2B5EF4-FFF2-40B4-BE49-F238E27FC236}">
                      <a16:creationId xmlns:a16="http://schemas.microsoft.com/office/drawing/2014/main" id="{C183362A-55B6-4836-AE1B-F1180DEB246F}"/>
                    </a:ext>
                  </a:extLst>
                </p:cNvPr>
                <p:cNvPicPr/>
                <p:nvPr/>
              </p:nvPicPr>
              <p:blipFill>
                <a:blip r:embed="rId144"/>
                <a:stretch>
                  <a:fillRect/>
                </a:stretch>
              </p:blipFill>
              <p:spPr>
                <a:xfrm>
                  <a:off x="5542632" y="4302713"/>
                  <a:ext cx="129787" cy="145982"/>
                </a:xfrm>
                <a:prstGeom prst="rect">
                  <a:avLst/>
                </a:prstGeom>
              </p:spPr>
            </p:pic>
          </mc:Fallback>
        </mc:AlternateContent>
      </p:grpSp>
      <p:grpSp>
        <p:nvGrpSpPr>
          <p:cNvPr id="305" name="Group 304">
            <a:extLst>
              <a:ext uri="{FF2B5EF4-FFF2-40B4-BE49-F238E27FC236}">
                <a16:creationId xmlns:a16="http://schemas.microsoft.com/office/drawing/2014/main" id="{11E98A36-FB33-447B-B2A6-7FA0066BA680}"/>
              </a:ext>
            </a:extLst>
          </p:cNvPr>
          <p:cNvGrpSpPr/>
          <p:nvPr/>
        </p:nvGrpSpPr>
        <p:grpSpPr>
          <a:xfrm>
            <a:off x="4274296" y="4292998"/>
            <a:ext cx="3194614" cy="338910"/>
            <a:chOff x="532372" y="2614865"/>
            <a:chExt cx="10113050" cy="1090801"/>
          </a:xfrm>
        </p:grpSpPr>
        <mc:AlternateContent xmlns:mc="http://schemas.openxmlformats.org/markup-compatibility/2006" xmlns:p14="http://schemas.microsoft.com/office/powerpoint/2010/main">
          <mc:Choice Requires="p14">
            <p:contentPart p14:bwMode="auto" r:id="rId145">
              <p14:nvContentPartPr>
                <p14:cNvPr id="282" name="Ink 108">
                  <a:extLst>
                    <a:ext uri="{FF2B5EF4-FFF2-40B4-BE49-F238E27FC236}">
                      <a16:creationId xmlns:a16="http://schemas.microsoft.com/office/drawing/2014/main" id="{DA5A3D40-8B35-4A88-AFF1-89597BBF8816}"/>
                    </a:ext>
                  </a:extLst>
                </p14:cNvPr>
                <p14:cNvContentPartPr/>
                <p14:nvPr/>
              </p14:nvContentPartPr>
              <p14:xfrm>
                <a:off x="532372" y="2986888"/>
                <a:ext cx="1310040" cy="666000"/>
              </p14:xfrm>
            </p:contentPart>
          </mc:Choice>
          <mc:Fallback xmlns="">
            <p:pic>
              <p:nvPicPr>
                <p:cNvPr id="282" name="Ink 108">
                  <a:extLst>
                    <a:ext uri="{FF2B5EF4-FFF2-40B4-BE49-F238E27FC236}">
                      <a16:creationId xmlns:a16="http://schemas.microsoft.com/office/drawing/2014/main" id="{DA5A3D40-8B35-4A88-AFF1-89597BBF8816}"/>
                    </a:ext>
                  </a:extLst>
                </p:cNvPr>
                <p:cNvPicPr/>
                <p:nvPr/>
              </p:nvPicPr>
              <p:blipFill>
                <a:blip r:embed="rId146"/>
                <a:stretch>
                  <a:fillRect/>
                </a:stretch>
              </p:blipFill>
              <p:spPr>
                <a:xfrm>
                  <a:off x="513006" y="2967198"/>
                  <a:ext cx="1348772" cy="705381"/>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84" name="Ink 112">
                  <a:extLst>
                    <a:ext uri="{FF2B5EF4-FFF2-40B4-BE49-F238E27FC236}">
                      <a16:creationId xmlns:a16="http://schemas.microsoft.com/office/drawing/2014/main" id="{3ABE700C-AD0D-4901-9C9F-090D810D21F2}"/>
                    </a:ext>
                  </a:extLst>
                </p14:cNvPr>
                <p14:cNvContentPartPr/>
                <p14:nvPr/>
              </p14:nvContentPartPr>
              <p14:xfrm>
                <a:off x="1888134" y="2851168"/>
                <a:ext cx="1362239" cy="741600"/>
              </p14:xfrm>
            </p:contentPart>
          </mc:Choice>
          <mc:Fallback xmlns="">
            <p:pic>
              <p:nvPicPr>
                <p:cNvPr id="284" name="Ink 112">
                  <a:extLst>
                    <a:ext uri="{FF2B5EF4-FFF2-40B4-BE49-F238E27FC236}">
                      <a16:creationId xmlns:a16="http://schemas.microsoft.com/office/drawing/2014/main" id="{3ABE700C-AD0D-4901-9C9F-090D810D21F2}"/>
                    </a:ext>
                  </a:extLst>
                </p:cNvPr>
                <p:cNvPicPr/>
                <p:nvPr/>
              </p:nvPicPr>
              <p:blipFill>
                <a:blip r:embed="rId148"/>
                <a:stretch>
                  <a:fillRect/>
                </a:stretch>
              </p:blipFill>
              <p:spPr>
                <a:xfrm>
                  <a:off x="1868771" y="2831469"/>
                  <a:ext cx="1400965" cy="780998"/>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6" name="Ink 115">
                  <a:extLst>
                    <a:ext uri="{FF2B5EF4-FFF2-40B4-BE49-F238E27FC236}">
                      <a16:creationId xmlns:a16="http://schemas.microsoft.com/office/drawing/2014/main" id="{1D344C74-293C-4F1B-BD50-82688D9C431F}"/>
                    </a:ext>
                  </a:extLst>
                </p14:cNvPr>
                <p14:cNvContentPartPr/>
                <p14:nvPr/>
              </p14:nvContentPartPr>
              <p14:xfrm>
                <a:off x="3043013" y="2858008"/>
                <a:ext cx="865079" cy="685079"/>
              </p14:xfrm>
            </p:contentPart>
          </mc:Choice>
          <mc:Fallback xmlns="">
            <p:pic>
              <p:nvPicPr>
                <p:cNvPr id="286" name="Ink 115">
                  <a:extLst>
                    <a:ext uri="{FF2B5EF4-FFF2-40B4-BE49-F238E27FC236}">
                      <a16:creationId xmlns:a16="http://schemas.microsoft.com/office/drawing/2014/main" id="{1D344C74-293C-4F1B-BD50-82688D9C431F}"/>
                    </a:ext>
                  </a:extLst>
                </p:cNvPr>
                <p:cNvPicPr/>
                <p:nvPr/>
              </p:nvPicPr>
              <p:blipFill>
                <a:blip r:embed="rId150"/>
                <a:stretch>
                  <a:fillRect/>
                </a:stretch>
              </p:blipFill>
              <p:spPr>
                <a:xfrm>
                  <a:off x="3023663" y="2838335"/>
                  <a:ext cx="903780" cy="724425"/>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8" name="Ink 287">
                  <a:extLst>
                    <a:ext uri="{FF2B5EF4-FFF2-40B4-BE49-F238E27FC236}">
                      <a16:creationId xmlns:a16="http://schemas.microsoft.com/office/drawing/2014/main" id="{9928EA63-A79E-40B9-9A75-C102B72C3F5D}"/>
                    </a:ext>
                  </a:extLst>
                </p14:cNvPr>
                <p14:cNvContentPartPr/>
                <p14:nvPr/>
              </p14:nvContentPartPr>
              <p14:xfrm>
                <a:off x="3928973" y="2971046"/>
                <a:ext cx="343439" cy="443881"/>
              </p14:xfrm>
            </p:contentPart>
          </mc:Choice>
          <mc:Fallback xmlns="">
            <p:pic>
              <p:nvPicPr>
                <p:cNvPr id="288" name="Ink 287">
                  <a:extLst>
                    <a:ext uri="{FF2B5EF4-FFF2-40B4-BE49-F238E27FC236}">
                      <a16:creationId xmlns:a16="http://schemas.microsoft.com/office/drawing/2014/main" id="{9928EA63-A79E-40B9-9A75-C102B72C3F5D}"/>
                    </a:ext>
                  </a:extLst>
                </p:cNvPr>
                <p:cNvPicPr/>
                <p:nvPr/>
              </p:nvPicPr>
              <p:blipFill>
                <a:blip r:embed="rId152"/>
                <a:stretch>
                  <a:fillRect/>
                </a:stretch>
              </p:blipFill>
              <p:spPr>
                <a:xfrm>
                  <a:off x="3909640" y="2951395"/>
                  <a:ext cx="382104" cy="483183"/>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90" name="Ink 120">
                  <a:extLst>
                    <a:ext uri="{FF2B5EF4-FFF2-40B4-BE49-F238E27FC236}">
                      <a16:creationId xmlns:a16="http://schemas.microsoft.com/office/drawing/2014/main" id="{EACE5146-ECF0-4691-B5CB-B6652E031C33}"/>
                    </a:ext>
                  </a:extLst>
                </p14:cNvPr>
                <p14:cNvContentPartPr/>
                <p14:nvPr/>
              </p14:nvContentPartPr>
              <p14:xfrm>
                <a:off x="4668052" y="2803646"/>
                <a:ext cx="441001" cy="552600"/>
              </p14:xfrm>
            </p:contentPart>
          </mc:Choice>
          <mc:Fallback xmlns="">
            <p:pic>
              <p:nvPicPr>
                <p:cNvPr id="290" name="Ink 120">
                  <a:extLst>
                    <a:ext uri="{FF2B5EF4-FFF2-40B4-BE49-F238E27FC236}">
                      <a16:creationId xmlns:a16="http://schemas.microsoft.com/office/drawing/2014/main" id="{EACE5146-ECF0-4691-B5CB-B6652E031C33}"/>
                    </a:ext>
                  </a:extLst>
                </p:cNvPr>
                <p:cNvPicPr/>
                <p:nvPr/>
              </p:nvPicPr>
              <p:blipFill>
                <a:blip r:embed="rId154"/>
                <a:stretch>
                  <a:fillRect/>
                </a:stretch>
              </p:blipFill>
              <p:spPr>
                <a:xfrm>
                  <a:off x="4648730" y="2783952"/>
                  <a:ext cx="479645" cy="591989"/>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2" name="Ink 122">
                  <a:extLst>
                    <a:ext uri="{FF2B5EF4-FFF2-40B4-BE49-F238E27FC236}">
                      <a16:creationId xmlns:a16="http://schemas.microsoft.com/office/drawing/2014/main" id="{236EF556-53D5-4B52-9070-1287DCF7E710}"/>
                    </a:ext>
                  </a:extLst>
                </p14:cNvPr>
                <p14:cNvContentPartPr/>
                <p14:nvPr/>
              </p14:nvContentPartPr>
              <p14:xfrm>
                <a:off x="5307771" y="2756127"/>
                <a:ext cx="1010161" cy="666721"/>
              </p14:xfrm>
            </p:contentPart>
          </mc:Choice>
          <mc:Fallback xmlns="">
            <p:pic>
              <p:nvPicPr>
                <p:cNvPr id="292" name="Ink 122">
                  <a:extLst>
                    <a:ext uri="{FF2B5EF4-FFF2-40B4-BE49-F238E27FC236}">
                      <a16:creationId xmlns:a16="http://schemas.microsoft.com/office/drawing/2014/main" id="{236EF556-53D5-4B52-9070-1287DCF7E710}"/>
                    </a:ext>
                  </a:extLst>
                </p:cNvPr>
                <p:cNvPicPr/>
                <p:nvPr/>
              </p:nvPicPr>
              <p:blipFill>
                <a:blip r:embed="rId156"/>
                <a:stretch>
                  <a:fillRect/>
                </a:stretch>
              </p:blipFill>
              <p:spPr>
                <a:xfrm>
                  <a:off x="5288411" y="2736449"/>
                  <a:ext cx="1048882" cy="706076"/>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6" name="Ink 168">
                  <a:extLst>
                    <a:ext uri="{FF2B5EF4-FFF2-40B4-BE49-F238E27FC236}">
                      <a16:creationId xmlns:a16="http://schemas.microsoft.com/office/drawing/2014/main" id="{9D47D89D-AA37-48B1-94E4-FF111309D387}"/>
                    </a:ext>
                  </a:extLst>
                </p14:cNvPr>
                <p14:cNvContentPartPr/>
                <p14:nvPr/>
              </p14:nvContentPartPr>
              <p14:xfrm>
                <a:off x="10096064" y="2614865"/>
                <a:ext cx="429481" cy="717120"/>
              </p14:xfrm>
            </p:contentPart>
          </mc:Choice>
          <mc:Fallback xmlns="">
            <p:pic>
              <p:nvPicPr>
                <p:cNvPr id="296" name="Ink 168">
                  <a:extLst>
                    <a:ext uri="{FF2B5EF4-FFF2-40B4-BE49-F238E27FC236}">
                      <a16:creationId xmlns:a16="http://schemas.microsoft.com/office/drawing/2014/main" id="{9D47D89D-AA37-48B1-94E4-FF111309D387}"/>
                    </a:ext>
                  </a:extLst>
                </p:cNvPr>
                <p:cNvPicPr/>
                <p:nvPr/>
              </p:nvPicPr>
              <p:blipFill>
                <a:blip r:embed="rId158"/>
                <a:stretch>
                  <a:fillRect/>
                </a:stretch>
              </p:blipFill>
              <p:spPr>
                <a:xfrm>
                  <a:off x="10076749" y="2595202"/>
                  <a:ext cx="468112" cy="756446"/>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8" name="Ink 297">
                  <a:extLst>
                    <a:ext uri="{FF2B5EF4-FFF2-40B4-BE49-F238E27FC236}">
                      <a16:creationId xmlns:a16="http://schemas.microsoft.com/office/drawing/2014/main" id="{3BD9DFC0-A96D-4B17-9EF6-90584AA3C405}"/>
                    </a:ext>
                  </a:extLst>
                </p14:cNvPr>
                <p14:cNvContentPartPr/>
                <p14:nvPr/>
              </p14:nvContentPartPr>
              <p14:xfrm>
                <a:off x="10201543" y="2893865"/>
                <a:ext cx="443879" cy="76679"/>
              </p14:xfrm>
            </p:contentPart>
          </mc:Choice>
          <mc:Fallback xmlns="">
            <p:pic>
              <p:nvPicPr>
                <p:cNvPr id="298" name="Ink 297">
                  <a:extLst>
                    <a:ext uri="{FF2B5EF4-FFF2-40B4-BE49-F238E27FC236}">
                      <a16:creationId xmlns:a16="http://schemas.microsoft.com/office/drawing/2014/main" id="{3BD9DFC0-A96D-4B17-9EF6-90584AA3C405}"/>
                    </a:ext>
                  </a:extLst>
                </p:cNvPr>
                <p:cNvPicPr/>
                <p:nvPr/>
              </p:nvPicPr>
              <p:blipFill>
                <a:blip r:embed="rId160"/>
                <a:stretch>
                  <a:fillRect/>
                </a:stretch>
              </p:blipFill>
              <p:spPr>
                <a:xfrm>
                  <a:off x="10182194" y="2874409"/>
                  <a:ext cx="482576" cy="11559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00" name="Ink 299">
                  <a:extLst>
                    <a:ext uri="{FF2B5EF4-FFF2-40B4-BE49-F238E27FC236}">
                      <a16:creationId xmlns:a16="http://schemas.microsoft.com/office/drawing/2014/main" id="{5C47B4E6-AEE7-4A08-99A9-AE80CBC0AAD5}"/>
                    </a:ext>
                  </a:extLst>
                </p14:cNvPr>
                <p14:cNvContentPartPr/>
                <p14:nvPr/>
              </p14:nvContentPartPr>
              <p14:xfrm>
                <a:off x="6649069" y="2700546"/>
                <a:ext cx="279721" cy="731881"/>
              </p14:xfrm>
            </p:contentPart>
          </mc:Choice>
          <mc:Fallback xmlns="">
            <p:pic>
              <p:nvPicPr>
                <p:cNvPr id="300" name="Ink 299">
                  <a:extLst>
                    <a:ext uri="{FF2B5EF4-FFF2-40B4-BE49-F238E27FC236}">
                      <a16:creationId xmlns:a16="http://schemas.microsoft.com/office/drawing/2014/main" id="{5C47B4E6-AEE7-4A08-99A9-AE80CBC0AAD5}"/>
                    </a:ext>
                  </a:extLst>
                </p:cNvPr>
                <p:cNvPicPr/>
                <p:nvPr/>
              </p:nvPicPr>
              <p:blipFill>
                <a:blip r:embed="rId162"/>
                <a:stretch>
                  <a:fillRect/>
                </a:stretch>
              </p:blipFill>
              <p:spPr>
                <a:xfrm>
                  <a:off x="6629739" y="2680859"/>
                  <a:ext cx="318382" cy="771254"/>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02" name="Ink 183">
                  <a:extLst>
                    <a:ext uri="{FF2B5EF4-FFF2-40B4-BE49-F238E27FC236}">
                      <a16:creationId xmlns:a16="http://schemas.microsoft.com/office/drawing/2014/main" id="{89DFFC70-A485-4691-B280-4E5BA6873070}"/>
                    </a:ext>
                  </a:extLst>
                </p14:cNvPr>
                <p14:cNvContentPartPr/>
                <p14:nvPr/>
              </p14:nvContentPartPr>
              <p14:xfrm>
                <a:off x="7103758" y="2869746"/>
                <a:ext cx="974519" cy="835920"/>
              </p14:xfrm>
            </p:contentPart>
          </mc:Choice>
          <mc:Fallback xmlns="">
            <p:pic>
              <p:nvPicPr>
                <p:cNvPr id="302" name="Ink 183">
                  <a:extLst>
                    <a:ext uri="{FF2B5EF4-FFF2-40B4-BE49-F238E27FC236}">
                      <a16:creationId xmlns:a16="http://schemas.microsoft.com/office/drawing/2014/main" id="{89DFFC70-A485-4691-B280-4E5BA6873070}"/>
                    </a:ext>
                  </a:extLst>
                </p:cNvPr>
                <p:cNvPicPr/>
                <p:nvPr/>
              </p:nvPicPr>
              <p:blipFill>
                <a:blip r:embed="rId164"/>
                <a:stretch>
                  <a:fillRect/>
                </a:stretch>
              </p:blipFill>
              <p:spPr>
                <a:xfrm>
                  <a:off x="7084382" y="2850064"/>
                  <a:ext cx="1013272" cy="87528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188">
                  <a:extLst>
                    <a:ext uri="{FF2B5EF4-FFF2-40B4-BE49-F238E27FC236}">
                      <a16:creationId xmlns:a16="http://schemas.microsoft.com/office/drawing/2014/main" id="{16C7C070-A2D6-47B7-BC1A-79FAB6B5A897}"/>
                    </a:ext>
                  </a:extLst>
                </p14:cNvPr>
                <p14:cNvContentPartPr/>
                <p14:nvPr/>
              </p14:nvContentPartPr>
              <p14:xfrm>
                <a:off x="8239561" y="2865066"/>
                <a:ext cx="1445758" cy="708839"/>
              </p14:xfrm>
            </p:contentPart>
          </mc:Choice>
          <mc:Fallback xmlns="">
            <p:pic>
              <p:nvPicPr>
                <p:cNvPr id="304" name="Ink 188">
                  <a:extLst>
                    <a:ext uri="{FF2B5EF4-FFF2-40B4-BE49-F238E27FC236}">
                      <a16:creationId xmlns:a16="http://schemas.microsoft.com/office/drawing/2014/main" id="{16C7C070-A2D6-47B7-BC1A-79FAB6B5A897}"/>
                    </a:ext>
                  </a:extLst>
                </p:cNvPr>
                <p:cNvPicPr/>
                <p:nvPr/>
              </p:nvPicPr>
              <p:blipFill>
                <a:blip r:embed="rId166"/>
                <a:stretch>
                  <a:fillRect/>
                </a:stretch>
              </p:blipFill>
              <p:spPr>
                <a:xfrm>
                  <a:off x="8220208" y="2845376"/>
                  <a:ext cx="1484463" cy="748219"/>
                </a:xfrm>
                <a:prstGeom prst="rect">
                  <a:avLst/>
                </a:prstGeom>
              </p:spPr>
            </p:pic>
          </mc:Fallback>
        </mc:AlternateContent>
      </p:grpSp>
      <p:grpSp>
        <p:nvGrpSpPr>
          <p:cNvPr id="318" name="Group 317">
            <a:extLst>
              <a:ext uri="{FF2B5EF4-FFF2-40B4-BE49-F238E27FC236}">
                <a16:creationId xmlns:a16="http://schemas.microsoft.com/office/drawing/2014/main" id="{7782112E-09A3-4019-A5D3-59B89AA6D851}"/>
              </a:ext>
            </a:extLst>
          </p:cNvPr>
          <p:cNvGrpSpPr/>
          <p:nvPr/>
        </p:nvGrpSpPr>
        <p:grpSpPr>
          <a:xfrm>
            <a:off x="7276749" y="3967713"/>
            <a:ext cx="1621350" cy="229365"/>
            <a:chOff x="790224" y="1700763"/>
            <a:chExt cx="5679000" cy="829440"/>
          </a:xfrm>
        </p:grpSpPr>
        <mc:AlternateContent xmlns:mc="http://schemas.openxmlformats.org/markup-compatibility/2006" xmlns:p14="http://schemas.microsoft.com/office/powerpoint/2010/main">
          <mc:Choice Requires="p14">
            <p:contentPart p14:bwMode="auto" r:id="rId167">
              <p14:nvContentPartPr>
                <p14:cNvPr id="310" name="Ink 309">
                  <a:extLst>
                    <a:ext uri="{FF2B5EF4-FFF2-40B4-BE49-F238E27FC236}">
                      <a16:creationId xmlns:a16="http://schemas.microsoft.com/office/drawing/2014/main" id="{41A326FA-7F77-421D-97D3-7B8278BEBD20}"/>
                    </a:ext>
                  </a:extLst>
                </p14:cNvPr>
                <p14:cNvContentPartPr/>
                <p14:nvPr/>
              </p14:nvContentPartPr>
              <p14:xfrm>
                <a:off x="918384" y="1700763"/>
                <a:ext cx="164520" cy="829440"/>
              </p14:xfrm>
            </p:contentPart>
          </mc:Choice>
          <mc:Fallback xmlns="">
            <p:pic>
              <p:nvPicPr>
                <p:cNvPr id="310" name="Ink 309">
                  <a:extLst>
                    <a:ext uri="{FF2B5EF4-FFF2-40B4-BE49-F238E27FC236}">
                      <a16:creationId xmlns:a16="http://schemas.microsoft.com/office/drawing/2014/main" id="{41A326FA-7F77-421D-97D3-7B8278BEBD20}"/>
                    </a:ext>
                  </a:extLst>
                </p:cNvPr>
                <p:cNvPicPr/>
                <p:nvPr/>
              </p:nvPicPr>
              <p:blipFill>
                <a:blip r:embed="rId168"/>
                <a:stretch>
                  <a:fillRect/>
                </a:stretch>
              </p:blipFill>
              <p:spPr>
                <a:xfrm>
                  <a:off x="897034" y="1678662"/>
                  <a:ext cx="207220" cy="873642"/>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1" name="Ink 310">
                  <a:extLst>
                    <a:ext uri="{FF2B5EF4-FFF2-40B4-BE49-F238E27FC236}">
                      <a16:creationId xmlns:a16="http://schemas.microsoft.com/office/drawing/2014/main" id="{39F21519-CC0B-4FB9-9D2C-B7E4F748354C}"/>
                    </a:ext>
                  </a:extLst>
                </p14:cNvPr>
                <p14:cNvContentPartPr/>
                <p14:nvPr/>
              </p14:nvContentPartPr>
              <p14:xfrm>
                <a:off x="790224" y="2033403"/>
                <a:ext cx="401040" cy="115200"/>
              </p14:xfrm>
            </p:contentPart>
          </mc:Choice>
          <mc:Fallback xmlns="">
            <p:pic>
              <p:nvPicPr>
                <p:cNvPr id="311" name="Ink 310">
                  <a:extLst>
                    <a:ext uri="{FF2B5EF4-FFF2-40B4-BE49-F238E27FC236}">
                      <a16:creationId xmlns:a16="http://schemas.microsoft.com/office/drawing/2014/main" id="{39F21519-CC0B-4FB9-9D2C-B7E4F748354C}"/>
                    </a:ext>
                  </a:extLst>
                </p:cNvPr>
                <p:cNvPicPr/>
                <p:nvPr/>
              </p:nvPicPr>
              <p:blipFill>
                <a:blip r:embed="rId170"/>
                <a:stretch>
                  <a:fillRect/>
                </a:stretch>
              </p:blipFill>
              <p:spPr>
                <a:xfrm>
                  <a:off x="768852" y="2011399"/>
                  <a:ext cx="443784" cy="159209"/>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12" name="Ink 311">
                  <a:extLst>
                    <a:ext uri="{FF2B5EF4-FFF2-40B4-BE49-F238E27FC236}">
                      <a16:creationId xmlns:a16="http://schemas.microsoft.com/office/drawing/2014/main" id="{87CDB003-9B25-421D-8D2D-A8F428AC4FBC}"/>
                    </a:ext>
                  </a:extLst>
                </p14:cNvPr>
                <p14:cNvContentPartPr/>
                <p14:nvPr/>
              </p14:nvContentPartPr>
              <p14:xfrm>
                <a:off x="1326984" y="2079483"/>
                <a:ext cx="252720" cy="398520"/>
              </p14:xfrm>
            </p:contentPart>
          </mc:Choice>
          <mc:Fallback xmlns="">
            <p:pic>
              <p:nvPicPr>
                <p:cNvPr id="312" name="Ink 311">
                  <a:extLst>
                    <a:ext uri="{FF2B5EF4-FFF2-40B4-BE49-F238E27FC236}">
                      <a16:creationId xmlns:a16="http://schemas.microsoft.com/office/drawing/2014/main" id="{87CDB003-9B25-421D-8D2D-A8F428AC4FBC}"/>
                    </a:ext>
                  </a:extLst>
                </p:cNvPr>
                <p:cNvPicPr/>
                <p:nvPr/>
              </p:nvPicPr>
              <p:blipFill>
                <a:blip r:embed="rId172"/>
                <a:stretch>
                  <a:fillRect/>
                </a:stretch>
              </p:blipFill>
              <p:spPr>
                <a:xfrm>
                  <a:off x="1305610" y="2057415"/>
                  <a:ext cx="295469" cy="442656"/>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3" name="Ink 90">
                  <a:extLst>
                    <a:ext uri="{FF2B5EF4-FFF2-40B4-BE49-F238E27FC236}">
                      <a16:creationId xmlns:a16="http://schemas.microsoft.com/office/drawing/2014/main" id="{C5A1F6CC-38C4-454C-9205-D1CF59AC509F}"/>
                    </a:ext>
                  </a:extLst>
                </p14:cNvPr>
                <p14:cNvContentPartPr/>
                <p14:nvPr/>
              </p14:nvContentPartPr>
              <p14:xfrm>
                <a:off x="1619304" y="2067963"/>
                <a:ext cx="1357560" cy="456840"/>
              </p14:xfrm>
            </p:contentPart>
          </mc:Choice>
          <mc:Fallback xmlns="">
            <p:pic>
              <p:nvPicPr>
                <p:cNvPr id="313" name="Ink 90">
                  <a:extLst>
                    <a:ext uri="{FF2B5EF4-FFF2-40B4-BE49-F238E27FC236}">
                      <a16:creationId xmlns:a16="http://schemas.microsoft.com/office/drawing/2014/main" id="{C5A1F6CC-38C4-454C-9205-D1CF59AC509F}"/>
                    </a:ext>
                  </a:extLst>
                </p:cNvPr>
                <p:cNvPicPr/>
                <p:nvPr/>
              </p:nvPicPr>
              <p:blipFill>
                <a:blip r:embed="rId174"/>
                <a:stretch>
                  <a:fillRect/>
                </a:stretch>
              </p:blipFill>
              <p:spPr>
                <a:xfrm>
                  <a:off x="1597895" y="2045837"/>
                  <a:ext cx="1400377" cy="50109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4" name="Ink 93">
                  <a:extLst>
                    <a:ext uri="{FF2B5EF4-FFF2-40B4-BE49-F238E27FC236}">
                      <a16:creationId xmlns:a16="http://schemas.microsoft.com/office/drawing/2014/main" id="{88D107BF-AA10-4AAC-9133-BA0DB34E11F7}"/>
                    </a:ext>
                  </a:extLst>
                </p14:cNvPr>
                <p14:cNvContentPartPr/>
                <p14:nvPr/>
              </p14:nvContentPartPr>
              <p14:xfrm>
                <a:off x="2914584" y="1815603"/>
                <a:ext cx="1003680" cy="684720"/>
              </p14:xfrm>
            </p:contentPart>
          </mc:Choice>
          <mc:Fallback xmlns="">
            <p:pic>
              <p:nvPicPr>
                <p:cNvPr id="314" name="Ink 93">
                  <a:extLst>
                    <a:ext uri="{FF2B5EF4-FFF2-40B4-BE49-F238E27FC236}">
                      <a16:creationId xmlns:a16="http://schemas.microsoft.com/office/drawing/2014/main" id="{88D107BF-AA10-4AAC-9133-BA0DB34E11F7}"/>
                    </a:ext>
                  </a:extLst>
                </p:cNvPr>
                <p:cNvPicPr/>
                <p:nvPr/>
              </p:nvPicPr>
              <p:blipFill>
                <a:blip r:embed="rId176"/>
                <a:stretch>
                  <a:fillRect/>
                </a:stretch>
              </p:blipFill>
              <p:spPr>
                <a:xfrm>
                  <a:off x="2893149" y="1793515"/>
                  <a:ext cx="1046551" cy="728895"/>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5" name="Ink 97">
                  <a:extLst>
                    <a:ext uri="{FF2B5EF4-FFF2-40B4-BE49-F238E27FC236}">
                      <a16:creationId xmlns:a16="http://schemas.microsoft.com/office/drawing/2014/main" id="{5EACE378-5152-4D07-8FE0-F268806A7E86}"/>
                    </a:ext>
                  </a:extLst>
                </p14:cNvPr>
                <p14:cNvContentPartPr/>
                <p14:nvPr/>
              </p14:nvContentPartPr>
              <p14:xfrm>
                <a:off x="4021944" y="1814523"/>
                <a:ext cx="971640" cy="664920"/>
              </p14:xfrm>
            </p:contentPart>
          </mc:Choice>
          <mc:Fallback xmlns="">
            <p:pic>
              <p:nvPicPr>
                <p:cNvPr id="315" name="Ink 97">
                  <a:extLst>
                    <a:ext uri="{FF2B5EF4-FFF2-40B4-BE49-F238E27FC236}">
                      <a16:creationId xmlns:a16="http://schemas.microsoft.com/office/drawing/2014/main" id="{5EACE378-5152-4D07-8FE0-F268806A7E86}"/>
                    </a:ext>
                  </a:extLst>
                </p:cNvPr>
                <p:cNvPicPr/>
                <p:nvPr/>
              </p:nvPicPr>
              <p:blipFill>
                <a:blip r:embed="rId178"/>
                <a:stretch>
                  <a:fillRect/>
                </a:stretch>
              </p:blipFill>
              <p:spPr>
                <a:xfrm>
                  <a:off x="4000520" y="1792402"/>
                  <a:ext cx="1014488" cy="709161"/>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6" name="Ink 101">
                  <a:extLst>
                    <a:ext uri="{FF2B5EF4-FFF2-40B4-BE49-F238E27FC236}">
                      <a16:creationId xmlns:a16="http://schemas.microsoft.com/office/drawing/2014/main" id="{9A8F7AB7-AE1A-47C8-8F35-5B33B1C4BBB6}"/>
                    </a:ext>
                  </a:extLst>
                </p14:cNvPr>
                <p14:cNvContentPartPr/>
                <p14:nvPr/>
              </p14:nvContentPartPr>
              <p14:xfrm>
                <a:off x="4844184" y="1767363"/>
                <a:ext cx="1166400" cy="723240"/>
              </p14:xfrm>
            </p:contentPart>
          </mc:Choice>
          <mc:Fallback xmlns="">
            <p:pic>
              <p:nvPicPr>
                <p:cNvPr id="316" name="Ink 101">
                  <a:extLst>
                    <a:ext uri="{FF2B5EF4-FFF2-40B4-BE49-F238E27FC236}">
                      <a16:creationId xmlns:a16="http://schemas.microsoft.com/office/drawing/2014/main" id="{9A8F7AB7-AE1A-47C8-8F35-5B33B1C4BBB6}"/>
                    </a:ext>
                  </a:extLst>
                </p:cNvPr>
                <p:cNvPicPr/>
                <p:nvPr/>
              </p:nvPicPr>
              <p:blipFill>
                <a:blip r:embed="rId180"/>
                <a:stretch>
                  <a:fillRect/>
                </a:stretch>
              </p:blipFill>
              <p:spPr>
                <a:xfrm>
                  <a:off x="4822771" y="1745289"/>
                  <a:ext cx="1209227" cy="76738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7" name="Ink 316">
                  <a:extLst>
                    <a:ext uri="{FF2B5EF4-FFF2-40B4-BE49-F238E27FC236}">
                      <a16:creationId xmlns:a16="http://schemas.microsoft.com/office/drawing/2014/main" id="{CD67B94C-6926-4F30-AD6E-FF90D2F21DBF}"/>
                    </a:ext>
                  </a:extLst>
                </p14:cNvPr>
                <p14:cNvContentPartPr/>
                <p14:nvPr/>
              </p14:nvContentPartPr>
              <p14:xfrm>
                <a:off x="5972424" y="1867803"/>
                <a:ext cx="496800" cy="558720"/>
              </p14:xfrm>
            </p:contentPart>
          </mc:Choice>
          <mc:Fallback xmlns="">
            <p:pic>
              <p:nvPicPr>
                <p:cNvPr id="317" name="Ink 316">
                  <a:extLst>
                    <a:ext uri="{FF2B5EF4-FFF2-40B4-BE49-F238E27FC236}">
                      <a16:creationId xmlns:a16="http://schemas.microsoft.com/office/drawing/2014/main" id="{CD67B94C-6926-4F30-AD6E-FF90D2F21DBF}"/>
                    </a:ext>
                  </a:extLst>
                </p:cNvPr>
                <p:cNvPicPr/>
                <p:nvPr/>
              </p:nvPicPr>
              <p:blipFill>
                <a:blip r:embed="rId182"/>
                <a:stretch>
                  <a:fillRect/>
                </a:stretch>
              </p:blipFill>
              <p:spPr>
                <a:xfrm>
                  <a:off x="5951043" y="1845714"/>
                  <a:ext cx="539563" cy="602898"/>
                </a:xfrm>
                <a:prstGeom prst="rect">
                  <a:avLst/>
                </a:prstGeom>
              </p:spPr>
            </p:pic>
          </mc:Fallback>
        </mc:AlternateContent>
      </p:grpSp>
      <p:grpSp>
        <p:nvGrpSpPr>
          <p:cNvPr id="346" name="Group 345">
            <a:extLst>
              <a:ext uri="{FF2B5EF4-FFF2-40B4-BE49-F238E27FC236}">
                <a16:creationId xmlns:a16="http://schemas.microsoft.com/office/drawing/2014/main" id="{5CF537FB-077D-4AED-BE68-56A3E47FBA37}"/>
              </a:ext>
            </a:extLst>
          </p:cNvPr>
          <p:cNvGrpSpPr/>
          <p:nvPr/>
        </p:nvGrpSpPr>
        <p:grpSpPr>
          <a:xfrm>
            <a:off x="7511686" y="4294673"/>
            <a:ext cx="1436130" cy="579894"/>
            <a:chOff x="753771" y="1560998"/>
            <a:chExt cx="5150879" cy="1945346"/>
          </a:xfrm>
        </p:grpSpPr>
        <mc:AlternateContent xmlns:mc="http://schemas.openxmlformats.org/markup-compatibility/2006" xmlns:p14="http://schemas.microsoft.com/office/powerpoint/2010/main">
          <mc:Choice Requires="p14">
            <p:contentPart p14:bwMode="auto" r:id="rId183">
              <p14:nvContentPartPr>
                <p14:cNvPr id="332" name="Ink 331">
                  <a:extLst>
                    <a:ext uri="{FF2B5EF4-FFF2-40B4-BE49-F238E27FC236}">
                      <a16:creationId xmlns:a16="http://schemas.microsoft.com/office/drawing/2014/main" id="{7A6CDE8B-7DA1-4BB9-B1EE-1255CA339A25}"/>
                    </a:ext>
                  </a:extLst>
                </p14:cNvPr>
                <p14:cNvContentPartPr/>
                <p14:nvPr/>
              </p14:nvContentPartPr>
              <p14:xfrm>
                <a:off x="799926" y="1897958"/>
                <a:ext cx="495360" cy="483480"/>
              </p14:xfrm>
            </p:contentPart>
          </mc:Choice>
          <mc:Fallback xmlns="">
            <p:pic>
              <p:nvPicPr>
                <p:cNvPr id="332" name="Ink 331">
                  <a:extLst>
                    <a:ext uri="{FF2B5EF4-FFF2-40B4-BE49-F238E27FC236}">
                      <a16:creationId xmlns:a16="http://schemas.microsoft.com/office/drawing/2014/main" id="{7A6CDE8B-7DA1-4BB9-B1EE-1255CA339A25}"/>
                    </a:ext>
                  </a:extLst>
                </p:cNvPr>
                <p:cNvPicPr/>
                <p:nvPr/>
              </p:nvPicPr>
              <p:blipFill>
                <a:blip r:embed="rId184"/>
                <a:stretch>
                  <a:fillRect/>
                </a:stretch>
              </p:blipFill>
              <p:spPr>
                <a:xfrm>
                  <a:off x="777996" y="1877461"/>
                  <a:ext cx="539220" cy="52447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33" name="Ink 210">
                  <a:extLst>
                    <a:ext uri="{FF2B5EF4-FFF2-40B4-BE49-F238E27FC236}">
                      <a16:creationId xmlns:a16="http://schemas.microsoft.com/office/drawing/2014/main" id="{72BE18BF-28F6-444E-8D55-8BF5B2BF0C79}"/>
                    </a:ext>
                  </a:extLst>
                </p14:cNvPr>
                <p14:cNvContentPartPr/>
                <p14:nvPr/>
              </p14:nvContentPartPr>
              <p14:xfrm>
                <a:off x="1434246" y="1665758"/>
                <a:ext cx="1259280" cy="671400"/>
              </p14:xfrm>
            </p:contentPart>
          </mc:Choice>
          <mc:Fallback xmlns="">
            <p:pic>
              <p:nvPicPr>
                <p:cNvPr id="333" name="Ink 210">
                  <a:extLst>
                    <a:ext uri="{FF2B5EF4-FFF2-40B4-BE49-F238E27FC236}">
                      <a16:creationId xmlns:a16="http://schemas.microsoft.com/office/drawing/2014/main" id="{72BE18BF-28F6-444E-8D55-8BF5B2BF0C79}"/>
                    </a:ext>
                  </a:extLst>
                </p:cNvPr>
                <p:cNvPicPr/>
                <p:nvPr/>
              </p:nvPicPr>
              <p:blipFill>
                <a:blip r:embed="rId186"/>
                <a:stretch>
                  <a:fillRect/>
                </a:stretch>
              </p:blipFill>
              <p:spPr>
                <a:xfrm>
                  <a:off x="1412312" y="1645266"/>
                  <a:ext cx="1303148" cy="71238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34" name="Ink 214">
                  <a:extLst>
                    <a:ext uri="{FF2B5EF4-FFF2-40B4-BE49-F238E27FC236}">
                      <a16:creationId xmlns:a16="http://schemas.microsoft.com/office/drawing/2014/main" id="{62A1DAF4-1AA2-4FD1-9502-9EDEDB802882}"/>
                    </a:ext>
                  </a:extLst>
                </p14:cNvPr>
                <p14:cNvContentPartPr/>
                <p14:nvPr/>
              </p14:nvContentPartPr>
              <p14:xfrm>
                <a:off x="3018606" y="1560998"/>
                <a:ext cx="993960" cy="954360"/>
              </p14:xfrm>
            </p:contentPart>
          </mc:Choice>
          <mc:Fallback xmlns="">
            <p:pic>
              <p:nvPicPr>
                <p:cNvPr id="334" name="Ink 214">
                  <a:extLst>
                    <a:ext uri="{FF2B5EF4-FFF2-40B4-BE49-F238E27FC236}">
                      <a16:creationId xmlns:a16="http://schemas.microsoft.com/office/drawing/2014/main" id="{62A1DAF4-1AA2-4FD1-9502-9EDEDB802882}"/>
                    </a:ext>
                  </a:extLst>
                </p:cNvPr>
                <p:cNvPicPr/>
                <p:nvPr/>
              </p:nvPicPr>
              <p:blipFill>
                <a:blip r:embed="rId188"/>
                <a:stretch>
                  <a:fillRect/>
                </a:stretch>
              </p:blipFill>
              <p:spPr>
                <a:xfrm>
                  <a:off x="2996690" y="1540487"/>
                  <a:ext cx="1037792" cy="995382"/>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35" name="Ink 334">
                  <a:extLst>
                    <a:ext uri="{FF2B5EF4-FFF2-40B4-BE49-F238E27FC236}">
                      <a16:creationId xmlns:a16="http://schemas.microsoft.com/office/drawing/2014/main" id="{E03CB24B-AFC5-456A-8CA2-CAFF3072AFE0}"/>
                    </a:ext>
                  </a:extLst>
                </p14:cNvPr>
                <p14:cNvContentPartPr/>
                <p14:nvPr/>
              </p14:nvContentPartPr>
              <p14:xfrm>
                <a:off x="3768486" y="1915598"/>
                <a:ext cx="372240" cy="32040"/>
              </p14:xfrm>
            </p:contentPart>
          </mc:Choice>
          <mc:Fallback xmlns="">
            <p:pic>
              <p:nvPicPr>
                <p:cNvPr id="335" name="Ink 334">
                  <a:extLst>
                    <a:ext uri="{FF2B5EF4-FFF2-40B4-BE49-F238E27FC236}">
                      <a16:creationId xmlns:a16="http://schemas.microsoft.com/office/drawing/2014/main" id="{E03CB24B-AFC5-456A-8CA2-CAFF3072AFE0}"/>
                    </a:ext>
                  </a:extLst>
                </p:cNvPr>
                <p:cNvPicPr/>
                <p:nvPr/>
              </p:nvPicPr>
              <p:blipFill>
                <a:blip r:embed="rId190"/>
                <a:stretch>
                  <a:fillRect/>
                </a:stretch>
              </p:blipFill>
              <p:spPr>
                <a:xfrm>
                  <a:off x="3746590" y="1895425"/>
                  <a:ext cx="416033" cy="72387"/>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36" name="Ink 335">
                  <a:extLst>
                    <a:ext uri="{FF2B5EF4-FFF2-40B4-BE49-F238E27FC236}">
                      <a16:creationId xmlns:a16="http://schemas.microsoft.com/office/drawing/2014/main" id="{E6B4E66E-91EB-4BBD-A54B-7C1AD339F6C3}"/>
                    </a:ext>
                  </a:extLst>
                </p14:cNvPr>
                <p14:cNvContentPartPr/>
                <p14:nvPr/>
              </p14:nvContentPartPr>
              <p14:xfrm>
                <a:off x="917569" y="2680863"/>
                <a:ext cx="82080" cy="753480"/>
              </p14:xfrm>
            </p:contentPart>
          </mc:Choice>
          <mc:Fallback xmlns="">
            <p:pic>
              <p:nvPicPr>
                <p:cNvPr id="336" name="Ink 335">
                  <a:extLst>
                    <a:ext uri="{FF2B5EF4-FFF2-40B4-BE49-F238E27FC236}">
                      <a16:creationId xmlns:a16="http://schemas.microsoft.com/office/drawing/2014/main" id="{E6B4E66E-91EB-4BBD-A54B-7C1AD339F6C3}"/>
                    </a:ext>
                  </a:extLst>
                </p:cNvPr>
                <p:cNvPicPr/>
                <p:nvPr/>
              </p:nvPicPr>
              <p:blipFill>
                <a:blip r:embed="rId192"/>
                <a:stretch>
                  <a:fillRect/>
                </a:stretch>
              </p:blipFill>
              <p:spPr>
                <a:xfrm>
                  <a:off x="896102" y="2660368"/>
                  <a:ext cx="125014" cy="79446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37" name="Ink 225">
                  <a:extLst>
                    <a:ext uri="{FF2B5EF4-FFF2-40B4-BE49-F238E27FC236}">
                      <a16:creationId xmlns:a16="http://schemas.microsoft.com/office/drawing/2014/main" id="{C3BCF488-E37F-47F6-A2C5-DDD387904851}"/>
                    </a:ext>
                  </a:extLst>
                </p14:cNvPr>
                <p14:cNvContentPartPr/>
                <p14:nvPr/>
              </p14:nvContentPartPr>
              <p14:xfrm>
                <a:off x="753771" y="2937904"/>
                <a:ext cx="1192321" cy="408601"/>
              </p14:xfrm>
            </p:contentPart>
          </mc:Choice>
          <mc:Fallback xmlns="">
            <p:pic>
              <p:nvPicPr>
                <p:cNvPr id="337" name="Ink 225">
                  <a:extLst>
                    <a:ext uri="{FF2B5EF4-FFF2-40B4-BE49-F238E27FC236}">
                      <a16:creationId xmlns:a16="http://schemas.microsoft.com/office/drawing/2014/main" id="{C3BCF488-E37F-47F6-A2C5-DDD387904851}"/>
                    </a:ext>
                  </a:extLst>
                </p:cNvPr>
                <p:cNvPicPr/>
                <p:nvPr/>
              </p:nvPicPr>
              <p:blipFill>
                <a:blip r:embed="rId194"/>
                <a:stretch>
                  <a:fillRect/>
                </a:stretch>
              </p:blipFill>
              <p:spPr>
                <a:xfrm>
                  <a:off x="731834" y="2917414"/>
                  <a:ext cx="1236194" cy="449582"/>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38" name="Ink 244">
                  <a:extLst>
                    <a:ext uri="{FF2B5EF4-FFF2-40B4-BE49-F238E27FC236}">
                      <a16:creationId xmlns:a16="http://schemas.microsoft.com/office/drawing/2014/main" id="{9D3F6C8F-E277-4301-AB88-D2CAB5BFDE3C}"/>
                    </a:ext>
                  </a:extLst>
                </p14:cNvPr>
                <p14:cNvContentPartPr/>
                <p14:nvPr/>
              </p14:nvContentPartPr>
              <p14:xfrm>
                <a:off x="2345690" y="2714343"/>
                <a:ext cx="1254961" cy="788761"/>
              </p14:xfrm>
            </p:contentPart>
          </mc:Choice>
          <mc:Fallback xmlns="">
            <p:pic>
              <p:nvPicPr>
                <p:cNvPr id="338" name="Ink 244">
                  <a:extLst>
                    <a:ext uri="{FF2B5EF4-FFF2-40B4-BE49-F238E27FC236}">
                      <a16:creationId xmlns:a16="http://schemas.microsoft.com/office/drawing/2014/main" id="{9D3F6C8F-E277-4301-AB88-D2CAB5BFDE3C}"/>
                    </a:ext>
                  </a:extLst>
                </p:cNvPr>
                <p:cNvPicPr/>
                <p:nvPr/>
              </p:nvPicPr>
              <p:blipFill>
                <a:blip r:embed="rId196"/>
                <a:stretch>
                  <a:fillRect/>
                </a:stretch>
              </p:blipFill>
              <p:spPr>
                <a:xfrm>
                  <a:off x="2323764" y="2693840"/>
                  <a:ext cx="1298814" cy="829767"/>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9" name="Ink 338">
                  <a:extLst>
                    <a:ext uri="{FF2B5EF4-FFF2-40B4-BE49-F238E27FC236}">
                      <a16:creationId xmlns:a16="http://schemas.microsoft.com/office/drawing/2014/main" id="{3070704E-C3F6-4847-B977-3EB93EFE2DD9}"/>
                    </a:ext>
                  </a:extLst>
                </p14:cNvPr>
                <p14:cNvContentPartPr/>
                <p14:nvPr/>
              </p14:nvContentPartPr>
              <p14:xfrm>
                <a:off x="3316611" y="3057065"/>
                <a:ext cx="426961" cy="35640"/>
              </p14:xfrm>
            </p:contentPart>
          </mc:Choice>
          <mc:Fallback xmlns="">
            <p:pic>
              <p:nvPicPr>
                <p:cNvPr id="339" name="Ink 338">
                  <a:extLst>
                    <a:ext uri="{FF2B5EF4-FFF2-40B4-BE49-F238E27FC236}">
                      <a16:creationId xmlns:a16="http://schemas.microsoft.com/office/drawing/2014/main" id="{3070704E-C3F6-4847-B977-3EB93EFE2DD9}"/>
                    </a:ext>
                  </a:extLst>
                </p:cNvPr>
                <p:cNvPicPr/>
                <p:nvPr/>
              </p:nvPicPr>
              <p:blipFill>
                <a:blip r:embed="rId198"/>
                <a:stretch>
                  <a:fillRect/>
                </a:stretch>
              </p:blipFill>
              <p:spPr>
                <a:xfrm>
                  <a:off x="3294682" y="3036869"/>
                  <a:ext cx="470818" cy="76032"/>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40" name="Ink 339">
                  <a:extLst>
                    <a:ext uri="{FF2B5EF4-FFF2-40B4-BE49-F238E27FC236}">
                      <a16:creationId xmlns:a16="http://schemas.microsoft.com/office/drawing/2014/main" id="{8AD41C93-DFF4-4A69-A672-DA02DF9A08D6}"/>
                    </a:ext>
                  </a:extLst>
                </p14:cNvPr>
                <p14:cNvContentPartPr/>
                <p14:nvPr/>
              </p14:nvContentPartPr>
              <p14:xfrm>
                <a:off x="3900889" y="2726225"/>
                <a:ext cx="84602" cy="745918"/>
              </p14:xfrm>
            </p:contentPart>
          </mc:Choice>
          <mc:Fallback xmlns="">
            <p:pic>
              <p:nvPicPr>
                <p:cNvPr id="340" name="Ink 339">
                  <a:extLst>
                    <a:ext uri="{FF2B5EF4-FFF2-40B4-BE49-F238E27FC236}">
                      <a16:creationId xmlns:a16="http://schemas.microsoft.com/office/drawing/2014/main" id="{8AD41C93-DFF4-4A69-A672-DA02DF9A08D6}"/>
                    </a:ext>
                  </a:extLst>
                </p:cNvPr>
                <p:cNvPicPr/>
                <p:nvPr/>
              </p:nvPicPr>
              <p:blipFill>
                <a:blip r:embed="rId200"/>
                <a:stretch>
                  <a:fillRect/>
                </a:stretch>
              </p:blipFill>
              <p:spPr>
                <a:xfrm>
                  <a:off x="3879098" y="2705706"/>
                  <a:ext cx="128185" cy="786956"/>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41" name="Ink 340">
                  <a:extLst>
                    <a:ext uri="{FF2B5EF4-FFF2-40B4-BE49-F238E27FC236}">
                      <a16:creationId xmlns:a16="http://schemas.microsoft.com/office/drawing/2014/main" id="{7BE41E11-F689-4B45-9F00-8F80C4B2D4EC}"/>
                    </a:ext>
                  </a:extLst>
                </p14:cNvPr>
                <p14:cNvContentPartPr/>
                <p14:nvPr/>
              </p14:nvContentPartPr>
              <p14:xfrm>
                <a:off x="3735290" y="3087304"/>
                <a:ext cx="394921" cy="60481"/>
              </p14:xfrm>
            </p:contentPart>
          </mc:Choice>
          <mc:Fallback xmlns="">
            <p:pic>
              <p:nvPicPr>
                <p:cNvPr id="341" name="Ink 340">
                  <a:extLst>
                    <a:ext uri="{FF2B5EF4-FFF2-40B4-BE49-F238E27FC236}">
                      <a16:creationId xmlns:a16="http://schemas.microsoft.com/office/drawing/2014/main" id="{7BE41E11-F689-4B45-9F00-8F80C4B2D4EC}"/>
                    </a:ext>
                  </a:extLst>
                </p:cNvPr>
                <p:cNvPicPr/>
                <p:nvPr/>
              </p:nvPicPr>
              <p:blipFill>
                <a:blip r:embed="rId202"/>
                <a:stretch>
                  <a:fillRect/>
                </a:stretch>
              </p:blipFill>
              <p:spPr>
                <a:xfrm>
                  <a:off x="3713421" y="3067144"/>
                  <a:ext cx="438658" cy="100802"/>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42" name="Ink 341">
                  <a:extLst>
                    <a:ext uri="{FF2B5EF4-FFF2-40B4-BE49-F238E27FC236}">
                      <a16:creationId xmlns:a16="http://schemas.microsoft.com/office/drawing/2014/main" id="{3CE3F730-1230-4B1F-B22D-D6181E011DD1}"/>
                    </a:ext>
                  </a:extLst>
                </p14:cNvPr>
                <p14:cNvContentPartPr/>
                <p14:nvPr/>
              </p14:nvContentPartPr>
              <p14:xfrm>
                <a:off x="4078370" y="2991904"/>
                <a:ext cx="368638" cy="385920"/>
              </p14:xfrm>
            </p:contentPart>
          </mc:Choice>
          <mc:Fallback xmlns="">
            <p:pic>
              <p:nvPicPr>
                <p:cNvPr id="342" name="Ink 341">
                  <a:extLst>
                    <a:ext uri="{FF2B5EF4-FFF2-40B4-BE49-F238E27FC236}">
                      <a16:creationId xmlns:a16="http://schemas.microsoft.com/office/drawing/2014/main" id="{3CE3F730-1230-4B1F-B22D-D6181E011DD1}"/>
                    </a:ext>
                  </a:extLst>
                </p:cNvPr>
                <p:cNvPicPr/>
                <p:nvPr/>
              </p:nvPicPr>
              <p:blipFill>
                <a:blip r:embed="rId204"/>
                <a:stretch>
                  <a:fillRect/>
                </a:stretch>
              </p:blipFill>
              <p:spPr>
                <a:xfrm>
                  <a:off x="4056458" y="2971402"/>
                  <a:ext cx="412462" cy="426924"/>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43" name="Ink 342">
                  <a:extLst>
                    <a:ext uri="{FF2B5EF4-FFF2-40B4-BE49-F238E27FC236}">
                      <a16:creationId xmlns:a16="http://schemas.microsoft.com/office/drawing/2014/main" id="{2ECD1AA2-3C6E-4F4F-86A2-3AA4D9C822AB}"/>
                    </a:ext>
                  </a:extLst>
                </p14:cNvPr>
                <p14:cNvContentPartPr/>
                <p14:nvPr/>
              </p14:nvContentPartPr>
              <p14:xfrm>
                <a:off x="4510729" y="3003424"/>
                <a:ext cx="280439" cy="452879"/>
              </p14:xfrm>
            </p:contentPart>
          </mc:Choice>
          <mc:Fallback xmlns="">
            <p:pic>
              <p:nvPicPr>
                <p:cNvPr id="343" name="Ink 342">
                  <a:extLst>
                    <a:ext uri="{FF2B5EF4-FFF2-40B4-BE49-F238E27FC236}">
                      <a16:creationId xmlns:a16="http://schemas.microsoft.com/office/drawing/2014/main" id="{2ECD1AA2-3C6E-4F4F-86A2-3AA4D9C822AB}"/>
                    </a:ext>
                  </a:extLst>
                </p:cNvPr>
                <p:cNvPicPr/>
                <p:nvPr/>
              </p:nvPicPr>
              <p:blipFill>
                <a:blip r:embed="rId206"/>
                <a:stretch>
                  <a:fillRect/>
                </a:stretch>
              </p:blipFill>
              <p:spPr>
                <a:xfrm>
                  <a:off x="4488860" y="2982948"/>
                  <a:ext cx="324177" cy="493831"/>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44" name="Ink 270">
                  <a:extLst>
                    <a:ext uri="{FF2B5EF4-FFF2-40B4-BE49-F238E27FC236}">
                      <a16:creationId xmlns:a16="http://schemas.microsoft.com/office/drawing/2014/main" id="{6EB691F6-ACFE-4CC4-8310-3ECA9A5DFF8C}"/>
                    </a:ext>
                  </a:extLst>
                </p14:cNvPr>
                <p14:cNvContentPartPr/>
                <p14:nvPr/>
              </p14:nvContentPartPr>
              <p14:xfrm>
                <a:off x="4822852" y="2523906"/>
                <a:ext cx="670680" cy="893520"/>
              </p14:xfrm>
            </p:contentPart>
          </mc:Choice>
          <mc:Fallback xmlns="">
            <p:pic>
              <p:nvPicPr>
                <p:cNvPr id="344" name="Ink 270">
                  <a:extLst>
                    <a:ext uri="{FF2B5EF4-FFF2-40B4-BE49-F238E27FC236}">
                      <a16:creationId xmlns:a16="http://schemas.microsoft.com/office/drawing/2014/main" id="{6EB691F6-ACFE-4CC4-8310-3ECA9A5DFF8C}"/>
                    </a:ext>
                  </a:extLst>
                </p:cNvPr>
                <p:cNvPicPr/>
                <p:nvPr/>
              </p:nvPicPr>
              <p:blipFill>
                <a:blip r:embed="rId208"/>
                <a:stretch>
                  <a:fillRect/>
                </a:stretch>
              </p:blipFill>
              <p:spPr>
                <a:xfrm>
                  <a:off x="4800926" y="2503407"/>
                  <a:ext cx="714532" cy="934518"/>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5" name="Ink 344">
                  <a:extLst>
                    <a:ext uri="{FF2B5EF4-FFF2-40B4-BE49-F238E27FC236}">
                      <a16:creationId xmlns:a16="http://schemas.microsoft.com/office/drawing/2014/main" id="{2FD59EF7-DD8A-4087-87F8-81FA525097B5}"/>
                    </a:ext>
                  </a:extLst>
                </p14:cNvPr>
                <p14:cNvContentPartPr/>
                <p14:nvPr/>
              </p14:nvContentPartPr>
              <p14:xfrm>
                <a:off x="5706291" y="2642704"/>
                <a:ext cx="198359" cy="863640"/>
              </p14:xfrm>
            </p:contentPart>
          </mc:Choice>
          <mc:Fallback xmlns="">
            <p:pic>
              <p:nvPicPr>
                <p:cNvPr id="345" name="Ink 344">
                  <a:extLst>
                    <a:ext uri="{FF2B5EF4-FFF2-40B4-BE49-F238E27FC236}">
                      <a16:creationId xmlns:a16="http://schemas.microsoft.com/office/drawing/2014/main" id="{2FD59EF7-DD8A-4087-87F8-81FA525097B5}"/>
                    </a:ext>
                  </a:extLst>
                </p:cNvPr>
                <p:cNvPicPr/>
                <p:nvPr/>
              </p:nvPicPr>
              <p:blipFill>
                <a:blip r:embed="rId210"/>
                <a:stretch>
                  <a:fillRect/>
                </a:stretch>
              </p:blipFill>
              <p:spPr>
                <a:xfrm>
                  <a:off x="5684394" y="2622199"/>
                  <a:ext cx="242153" cy="904651"/>
                </a:xfrm>
                <a:prstGeom prst="rect">
                  <a:avLst/>
                </a:prstGeom>
              </p:spPr>
            </p:pic>
          </mc:Fallback>
        </mc:AlternateContent>
      </p:grpSp>
      <p:grpSp>
        <p:nvGrpSpPr>
          <p:cNvPr id="348" name="Group 347">
            <a:extLst>
              <a:ext uri="{FF2B5EF4-FFF2-40B4-BE49-F238E27FC236}">
                <a16:creationId xmlns:a16="http://schemas.microsoft.com/office/drawing/2014/main" id="{7415AFC3-6943-49AE-9DD7-654B8E9B218D}"/>
              </a:ext>
            </a:extLst>
          </p:cNvPr>
          <p:cNvGrpSpPr/>
          <p:nvPr/>
        </p:nvGrpSpPr>
        <p:grpSpPr>
          <a:xfrm>
            <a:off x="5195503" y="2956680"/>
            <a:ext cx="933675" cy="137340"/>
            <a:chOff x="4898790" y="2842380"/>
            <a:chExt cx="3000600" cy="480240"/>
          </a:xfrm>
        </p:grpSpPr>
        <mc:AlternateContent xmlns:mc="http://schemas.openxmlformats.org/markup-compatibility/2006" xmlns:p14="http://schemas.microsoft.com/office/powerpoint/2010/main">
          <mc:Choice Requires="p14">
            <p:contentPart p14:bwMode="auto" r:id="rId211">
              <p14:nvContentPartPr>
                <p14:cNvPr id="79" name="Ink 79">
                  <a:extLst>
                    <a:ext uri="{FF2B5EF4-FFF2-40B4-BE49-F238E27FC236}">
                      <a16:creationId xmlns:a16="http://schemas.microsoft.com/office/drawing/2014/main" id="{2766EEEC-B099-EF44-9049-72A21FD9F907}"/>
                    </a:ext>
                  </a:extLst>
                </p14:cNvPr>
                <p14:cNvContentPartPr/>
                <p14:nvPr/>
              </p14:nvContentPartPr>
              <p14:xfrm>
                <a:off x="4898790" y="2923380"/>
                <a:ext cx="525240" cy="306000"/>
              </p14:xfrm>
            </p:contentPart>
          </mc:Choice>
          <mc:Fallback xmlns="">
            <p:pic>
              <p:nvPicPr>
                <p:cNvPr id="79" name="Ink 79">
                  <a:extLst>
                    <a:ext uri="{FF2B5EF4-FFF2-40B4-BE49-F238E27FC236}">
                      <a16:creationId xmlns:a16="http://schemas.microsoft.com/office/drawing/2014/main" id="{2766EEEC-B099-EF44-9049-72A21FD9F907}"/>
                    </a:ext>
                  </a:extLst>
                </p:cNvPr>
                <p:cNvPicPr/>
                <p:nvPr/>
              </p:nvPicPr>
              <p:blipFill>
                <a:blip r:embed="rId212"/>
                <a:stretch>
                  <a:fillRect/>
                </a:stretch>
              </p:blipFill>
              <p:spPr>
                <a:xfrm>
                  <a:off x="4879166" y="2902060"/>
                  <a:ext cx="564489" cy="348639"/>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84" name="Ink 85">
                  <a:extLst>
                    <a:ext uri="{FF2B5EF4-FFF2-40B4-BE49-F238E27FC236}">
                      <a16:creationId xmlns:a16="http://schemas.microsoft.com/office/drawing/2014/main" id="{0435AFAC-2626-5E40-982B-0FC93FC9BA8C}"/>
                    </a:ext>
                  </a:extLst>
                </p14:cNvPr>
                <p14:cNvContentPartPr/>
                <p14:nvPr/>
              </p14:nvContentPartPr>
              <p14:xfrm>
                <a:off x="5575590" y="2842380"/>
                <a:ext cx="400320" cy="422280"/>
              </p14:xfrm>
            </p:contentPart>
          </mc:Choice>
          <mc:Fallback xmlns="">
            <p:pic>
              <p:nvPicPr>
                <p:cNvPr id="84" name="Ink 85">
                  <a:extLst>
                    <a:ext uri="{FF2B5EF4-FFF2-40B4-BE49-F238E27FC236}">
                      <a16:creationId xmlns:a16="http://schemas.microsoft.com/office/drawing/2014/main" id="{0435AFAC-2626-5E40-982B-0FC93FC9BA8C}"/>
                    </a:ext>
                  </a:extLst>
                </p:cNvPr>
                <p:cNvPicPr/>
                <p:nvPr/>
              </p:nvPicPr>
              <p:blipFill>
                <a:blip r:embed="rId214"/>
                <a:stretch>
                  <a:fillRect/>
                </a:stretch>
              </p:blipFill>
              <p:spPr>
                <a:xfrm>
                  <a:off x="5555978" y="2821015"/>
                  <a:ext cx="439544" cy="465011"/>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90" name="Ink 91">
                  <a:extLst>
                    <a:ext uri="{FF2B5EF4-FFF2-40B4-BE49-F238E27FC236}">
                      <a16:creationId xmlns:a16="http://schemas.microsoft.com/office/drawing/2014/main" id="{89DE6E6D-6B21-D145-B8DF-EFACCA813A0D}"/>
                    </a:ext>
                  </a:extLst>
                </p14:cNvPr>
                <p14:cNvContentPartPr/>
                <p14:nvPr/>
              </p14:nvContentPartPr>
              <p14:xfrm>
                <a:off x="6061230" y="2896380"/>
                <a:ext cx="790560" cy="385200"/>
              </p14:xfrm>
            </p:contentPart>
          </mc:Choice>
          <mc:Fallback xmlns="">
            <p:pic>
              <p:nvPicPr>
                <p:cNvPr id="90" name="Ink 91">
                  <a:extLst>
                    <a:ext uri="{FF2B5EF4-FFF2-40B4-BE49-F238E27FC236}">
                      <a16:creationId xmlns:a16="http://schemas.microsoft.com/office/drawing/2014/main" id="{89DE6E6D-6B21-D145-B8DF-EFACCA813A0D}"/>
                    </a:ext>
                  </a:extLst>
                </p:cNvPr>
                <p:cNvPicPr/>
                <p:nvPr/>
              </p:nvPicPr>
              <p:blipFill>
                <a:blip r:embed="rId216"/>
                <a:stretch>
                  <a:fillRect/>
                </a:stretch>
              </p:blipFill>
              <p:spPr>
                <a:xfrm>
                  <a:off x="6041582" y="2875050"/>
                  <a:ext cx="829857" cy="427861"/>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98" name="Ink 99">
                  <a:extLst>
                    <a:ext uri="{FF2B5EF4-FFF2-40B4-BE49-F238E27FC236}">
                      <a16:creationId xmlns:a16="http://schemas.microsoft.com/office/drawing/2014/main" id="{EB865079-E885-A34D-89FB-5D9C7B78106E}"/>
                    </a:ext>
                  </a:extLst>
                </p14:cNvPr>
                <p14:cNvContentPartPr/>
                <p14:nvPr/>
              </p14:nvContentPartPr>
              <p14:xfrm>
                <a:off x="6870150" y="2937780"/>
                <a:ext cx="1029240" cy="384840"/>
              </p14:xfrm>
            </p:contentPart>
          </mc:Choice>
          <mc:Fallback xmlns="">
            <p:pic>
              <p:nvPicPr>
                <p:cNvPr id="98" name="Ink 99">
                  <a:extLst>
                    <a:ext uri="{FF2B5EF4-FFF2-40B4-BE49-F238E27FC236}">
                      <a16:creationId xmlns:a16="http://schemas.microsoft.com/office/drawing/2014/main" id="{EB865079-E885-A34D-89FB-5D9C7B78106E}"/>
                    </a:ext>
                  </a:extLst>
                </p:cNvPr>
                <p:cNvPicPr/>
                <p:nvPr/>
              </p:nvPicPr>
              <p:blipFill>
                <a:blip r:embed="rId218"/>
                <a:stretch>
                  <a:fillRect/>
                </a:stretch>
              </p:blipFill>
              <p:spPr>
                <a:xfrm>
                  <a:off x="6850490" y="2916470"/>
                  <a:ext cx="1068559" cy="427461"/>
                </a:xfrm>
                <a:prstGeom prst="rect">
                  <a:avLst/>
                </a:prstGeom>
              </p:spPr>
            </p:pic>
          </mc:Fallback>
        </mc:AlternateContent>
      </p:grpSp>
      <p:grpSp>
        <p:nvGrpSpPr>
          <p:cNvPr id="349" name="Group 348">
            <a:extLst>
              <a:ext uri="{FF2B5EF4-FFF2-40B4-BE49-F238E27FC236}">
                <a16:creationId xmlns:a16="http://schemas.microsoft.com/office/drawing/2014/main" id="{1D07D870-C7F9-4644-AE4C-1C6FD4DF8BCE}"/>
              </a:ext>
            </a:extLst>
          </p:cNvPr>
          <p:cNvGrpSpPr/>
          <p:nvPr/>
        </p:nvGrpSpPr>
        <p:grpSpPr>
          <a:xfrm>
            <a:off x="6193061" y="2967268"/>
            <a:ext cx="1089345" cy="194880"/>
            <a:chOff x="3723390" y="3289860"/>
            <a:chExt cx="4851720" cy="956880"/>
          </a:xfrm>
        </p:grpSpPr>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A59AD046-B062-164E-BB9C-D4A95DEB316D}"/>
                    </a:ext>
                  </a:extLst>
                </p14:cNvPr>
                <p14:cNvContentPartPr/>
                <p14:nvPr/>
              </p14:nvContentPartPr>
              <p14:xfrm>
                <a:off x="3723390" y="3496140"/>
                <a:ext cx="271800" cy="378000"/>
              </p14:xfrm>
            </p:contentPart>
          </mc:Choice>
          <mc:Fallback xmlns="">
            <p:pic>
              <p:nvPicPr>
                <p:cNvPr id="132" name="Ink 131">
                  <a:extLst>
                    <a:ext uri="{FF2B5EF4-FFF2-40B4-BE49-F238E27FC236}">
                      <a16:creationId xmlns:a16="http://schemas.microsoft.com/office/drawing/2014/main" id="{A59AD046-B062-164E-BB9C-D4A95DEB316D}"/>
                    </a:ext>
                  </a:extLst>
                </p:cNvPr>
                <p:cNvPicPr/>
                <p:nvPr/>
              </p:nvPicPr>
              <p:blipFill>
                <a:blip r:embed="rId220"/>
                <a:stretch>
                  <a:fillRect/>
                </a:stretch>
              </p:blipFill>
              <p:spPr>
                <a:xfrm>
                  <a:off x="3696210" y="3466252"/>
                  <a:ext cx="326160" cy="437777"/>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6" name="Ink 147">
                  <a:extLst>
                    <a:ext uri="{FF2B5EF4-FFF2-40B4-BE49-F238E27FC236}">
                      <a16:creationId xmlns:a16="http://schemas.microsoft.com/office/drawing/2014/main" id="{975E10F7-89B8-0545-B10B-C98D03334ADA}"/>
                    </a:ext>
                  </a:extLst>
                </p14:cNvPr>
                <p14:cNvContentPartPr/>
                <p14:nvPr/>
              </p14:nvContentPartPr>
              <p14:xfrm>
                <a:off x="4011030" y="3314340"/>
                <a:ext cx="1274040" cy="783000"/>
              </p14:xfrm>
            </p:contentPart>
          </mc:Choice>
          <mc:Fallback xmlns="">
            <p:pic>
              <p:nvPicPr>
                <p:cNvPr id="136" name="Ink 147">
                  <a:extLst>
                    <a:ext uri="{FF2B5EF4-FFF2-40B4-BE49-F238E27FC236}">
                      <a16:creationId xmlns:a16="http://schemas.microsoft.com/office/drawing/2014/main" id="{975E10F7-89B8-0545-B10B-C98D03334ADA}"/>
                    </a:ext>
                  </a:extLst>
                </p:cNvPr>
                <p:cNvPicPr/>
                <p:nvPr/>
              </p:nvPicPr>
              <p:blipFill>
                <a:blip r:embed="rId222"/>
                <a:stretch>
                  <a:fillRect/>
                </a:stretch>
              </p:blipFill>
              <p:spPr>
                <a:xfrm>
                  <a:off x="3983786" y="3284360"/>
                  <a:ext cx="1328527" cy="842959"/>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5" name="Ink 165">
                  <a:extLst>
                    <a:ext uri="{FF2B5EF4-FFF2-40B4-BE49-F238E27FC236}">
                      <a16:creationId xmlns:a16="http://schemas.microsoft.com/office/drawing/2014/main" id="{113111FA-808A-3041-AABF-4C76FF62FC02}"/>
                    </a:ext>
                  </a:extLst>
                </p14:cNvPr>
                <p14:cNvContentPartPr/>
                <p14:nvPr/>
              </p14:nvContentPartPr>
              <p14:xfrm>
                <a:off x="5462910" y="3315780"/>
                <a:ext cx="368640" cy="550440"/>
              </p14:xfrm>
            </p:contentPart>
          </mc:Choice>
          <mc:Fallback xmlns="">
            <p:pic>
              <p:nvPicPr>
                <p:cNvPr id="165" name="Ink 165">
                  <a:extLst>
                    <a:ext uri="{FF2B5EF4-FFF2-40B4-BE49-F238E27FC236}">
                      <a16:creationId xmlns:a16="http://schemas.microsoft.com/office/drawing/2014/main" id="{113111FA-808A-3041-AABF-4C76FF62FC02}"/>
                    </a:ext>
                  </a:extLst>
                </p:cNvPr>
                <p:cNvPicPr/>
                <p:nvPr/>
              </p:nvPicPr>
              <p:blipFill>
                <a:blip r:embed="rId224"/>
                <a:stretch>
                  <a:fillRect/>
                </a:stretch>
              </p:blipFill>
              <p:spPr>
                <a:xfrm>
                  <a:off x="5435781" y="3285788"/>
                  <a:ext cx="422899" cy="610424"/>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6" name="Ink 165">
                  <a:extLst>
                    <a:ext uri="{FF2B5EF4-FFF2-40B4-BE49-F238E27FC236}">
                      <a16:creationId xmlns:a16="http://schemas.microsoft.com/office/drawing/2014/main" id="{A8EF3894-735F-9C48-95BB-0086DBA0266F}"/>
                    </a:ext>
                  </a:extLst>
                </p14:cNvPr>
                <p14:cNvContentPartPr/>
                <p14:nvPr/>
              </p14:nvContentPartPr>
              <p14:xfrm>
                <a:off x="5848830" y="3369780"/>
                <a:ext cx="191520" cy="530640"/>
              </p14:xfrm>
            </p:contentPart>
          </mc:Choice>
          <mc:Fallback xmlns="">
            <p:pic>
              <p:nvPicPr>
                <p:cNvPr id="166" name="Ink 165">
                  <a:extLst>
                    <a:ext uri="{FF2B5EF4-FFF2-40B4-BE49-F238E27FC236}">
                      <a16:creationId xmlns:a16="http://schemas.microsoft.com/office/drawing/2014/main" id="{A8EF3894-735F-9C48-95BB-0086DBA0266F}"/>
                    </a:ext>
                  </a:extLst>
                </p:cNvPr>
                <p:cNvPicPr/>
                <p:nvPr/>
              </p:nvPicPr>
              <p:blipFill>
                <a:blip r:embed="rId226"/>
                <a:stretch>
                  <a:fillRect/>
                </a:stretch>
              </p:blipFill>
              <p:spPr>
                <a:xfrm>
                  <a:off x="5821698" y="3339810"/>
                  <a:ext cx="245784" cy="590579"/>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9" name="Ink 168">
                  <a:extLst>
                    <a:ext uri="{FF2B5EF4-FFF2-40B4-BE49-F238E27FC236}">
                      <a16:creationId xmlns:a16="http://schemas.microsoft.com/office/drawing/2014/main" id="{666A0A99-A67F-274F-8603-CA17D9F85478}"/>
                    </a:ext>
                  </a:extLst>
                </p14:cNvPr>
                <p14:cNvContentPartPr/>
                <p14:nvPr/>
              </p14:nvContentPartPr>
              <p14:xfrm>
                <a:off x="6077430" y="3565980"/>
                <a:ext cx="225360" cy="318960"/>
              </p14:xfrm>
            </p:contentPart>
          </mc:Choice>
          <mc:Fallback xmlns="">
            <p:pic>
              <p:nvPicPr>
                <p:cNvPr id="169" name="Ink 168">
                  <a:extLst>
                    <a:ext uri="{FF2B5EF4-FFF2-40B4-BE49-F238E27FC236}">
                      <a16:creationId xmlns:a16="http://schemas.microsoft.com/office/drawing/2014/main" id="{666A0A99-A67F-274F-8603-CA17D9F85478}"/>
                    </a:ext>
                  </a:extLst>
                </p:cNvPr>
                <p:cNvPicPr/>
                <p:nvPr/>
              </p:nvPicPr>
              <p:blipFill>
                <a:blip r:embed="rId228"/>
                <a:stretch>
                  <a:fillRect/>
                </a:stretch>
              </p:blipFill>
              <p:spPr>
                <a:xfrm>
                  <a:off x="6050259" y="3536022"/>
                  <a:ext cx="279702" cy="37887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2" name="Ink 172">
                  <a:extLst>
                    <a:ext uri="{FF2B5EF4-FFF2-40B4-BE49-F238E27FC236}">
                      <a16:creationId xmlns:a16="http://schemas.microsoft.com/office/drawing/2014/main" id="{E6F14EA4-2044-DB45-AB42-4C8AF4273AAB}"/>
                    </a:ext>
                  </a:extLst>
                </p14:cNvPr>
                <p14:cNvContentPartPr/>
                <p14:nvPr/>
              </p14:nvContentPartPr>
              <p14:xfrm>
                <a:off x="6466590" y="3567420"/>
                <a:ext cx="407880" cy="374760"/>
              </p14:xfrm>
            </p:contentPart>
          </mc:Choice>
          <mc:Fallback xmlns="">
            <p:pic>
              <p:nvPicPr>
                <p:cNvPr id="172" name="Ink 172">
                  <a:extLst>
                    <a:ext uri="{FF2B5EF4-FFF2-40B4-BE49-F238E27FC236}">
                      <a16:creationId xmlns:a16="http://schemas.microsoft.com/office/drawing/2014/main" id="{E6F14EA4-2044-DB45-AB42-4C8AF4273AAB}"/>
                    </a:ext>
                  </a:extLst>
                </p:cNvPr>
                <p:cNvPicPr/>
                <p:nvPr/>
              </p:nvPicPr>
              <p:blipFill>
                <a:blip r:embed="rId230"/>
                <a:stretch>
                  <a:fillRect/>
                </a:stretch>
              </p:blipFill>
              <p:spPr>
                <a:xfrm>
                  <a:off x="6439398" y="3537510"/>
                  <a:ext cx="462264" cy="434581"/>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3" name="Ink 172">
                  <a:extLst>
                    <a:ext uri="{FF2B5EF4-FFF2-40B4-BE49-F238E27FC236}">
                      <a16:creationId xmlns:a16="http://schemas.microsoft.com/office/drawing/2014/main" id="{BFE8A6CC-025E-E04B-A479-190507069523}"/>
                    </a:ext>
                  </a:extLst>
                </p14:cNvPr>
                <p14:cNvContentPartPr/>
                <p14:nvPr/>
              </p14:nvContentPartPr>
              <p14:xfrm>
                <a:off x="6830910" y="3409020"/>
                <a:ext cx="1068480" cy="837720"/>
              </p14:xfrm>
            </p:contentPart>
          </mc:Choice>
          <mc:Fallback xmlns="">
            <p:pic>
              <p:nvPicPr>
                <p:cNvPr id="173" name="Ink 172">
                  <a:extLst>
                    <a:ext uri="{FF2B5EF4-FFF2-40B4-BE49-F238E27FC236}">
                      <a16:creationId xmlns:a16="http://schemas.microsoft.com/office/drawing/2014/main" id="{BFE8A6CC-025E-E04B-A479-190507069523}"/>
                    </a:ext>
                  </a:extLst>
                </p:cNvPr>
                <p:cNvPicPr/>
                <p:nvPr/>
              </p:nvPicPr>
              <p:blipFill>
                <a:blip r:embed="rId232"/>
                <a:stretch>
                  <a:fillRect/>
                </a:stretch>
              </p:blipFill>
              <p:spPr>
                <a:xfrm>
                  <a:off x="6803677" y="3379038"/>
                  <a:ext cx="1122945" cy="897683"/>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9" name="Ink 188">
                  <a:extLst>
                    <a:ext uri="{FF2B5EF4-FFF2-40B4-BE49-F238E27FC236}">
                      <a16:creationId xmlns:a16="http://schemas.microsoft.com/office/drawing/2014/main" id="{F2B6FE05-0A0B-6B48-A1B5-B0190C544ED0}"/>
                    </a:ext>
                  </a:extLst>
                </p14:cNvPr>
                <p14:cNvContentPartPr/>
                <p14:nvPr/>
              </p14:nvContentPartPr>
              <p14:xfrm>
                <a:off x="8088390" y="3640140"/>
                <a:ext cx="266400" cy="338040"/>
              </p14:xfrm>
            </p:contentPart>
          </mc:Choice>
          <mc:Fallback xmlns="">
            <p:pic>
              <p:nvPicPr>
                <p:cNvPr id="189" name="Ink 188">
                  <a:extLst>
                    <a:ext uri="{FF2B5EF4-FFF2-40B4-BE49-F238E27FC236}">
                      <a16:creationId xmlns:a16="http://schemas.microsoft.com/office/drawing/2014/main" id="{F2B6FE05-0A0B-6B48-A1B5-B0190C544ED0}"/>
                    </a:ext>
                  </a:extLst>
                </p:cNvPr>
                <p:cNvPicPr/>
                <p:nvPr/>
              </p:nvPicPr>
              <p:blipFill>
                <a:blip r:embed="rId234"/>
                <a:stretch>
                  <a:fillRect/>
                </a:stretch>
              </p:blipFill>
              <p:spPr>
                <a:xfrm>
                  <a:off x="8061271" y="3610209"/>
                  <a:ext cx="320637" cy="397901"/>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56" name="Ink 255">
                  <a:extLst>
                    <a:ext uri="{FF2B5EF4-FFF2-40B4-BE49-F238E27FC236}">
                      <a16:creationId xmlns:a16="http://schemas.microsoft.com/office/drawing/2014/main" id="{7E4C33E6-E6C5-F446-8778-BC580A131CFA}"/>
                    </a:ext>
                  </a:extLst>
                </p14:cNvPr>
                <p14:cNvContentPartPr/>
                <p14:nvPr/>
              </p14:nvContentPartPr>
              <p14:xfrm>
                <a:off x="8428590" y="3289860"/>
                <a:ext cx="46080" cy="689400"/>
              </p14:xfrm>
            </p:contentPart>
          </mc:Choice>
          <mc:Fallback xmlns="">
            <p:pic>
              <p:nvPicPr>
                <p:cNvPr id="256" name="Ink 255">
                  <a:extLst>
                    <a:ext uri="{FF2B5EF4-FFF2-40B4-BE49-F238E27FC236}">
                      <a16:creationId xmlns:a16="http://schemas.microsoft.com/office/drawing/2014/main" id="{7E4C33E6-E6C5-F446-8778-BC580A131CFA}"/>
                    </a:ext>
                  </a:extLst>
                </p:cNvPr>
                <p:cNvPicPr/>
                <p:nvPr/>
              </p:nvPicPr>
              <p:blipFill>
                <a:blip r:embed="rId236"/>
                <a:stretch>
                  <a:fillRect/>
                </a:stretch>
              </p:blipFill>
              <p:spPr>
                <a:xfrm>
                  <a:off x="8402478" y="3259886"/>
                  <a:ext cx="98304" cy="749348"/>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59" name="Ink 258">
                  <a:extLst>
                    <a:ext uri="{FF2B5EF4-FFF2-40B4-BE49-F238E27FC236}">
                      <a16:creationId xmlns:a16="http://schemas.microsoft.com/office/drawing/2014/main" id="{33A1B846-DCAA-F443-AA18-1D40D62AD615}"/>
                    </a:ext>
                  </a:extLst>
                </p14:cNvPr>
                <p14:cNvContentPartPr/>
                <p14:nvPr/>
              </p14:nvContentPartPr>
              <p14:xfrm>
                <a:off x="8322390" y="3581820"/>
                <a:ext cx="252720" cy="53640"/>
              </p14:xfrm>
            </p:contentPart>
          </mc:Choice>
          <mc:Fallback xmlns="">
            <p:pic>
              <p:nvPicPr>
                <p:cNvPr id="259" name="Ink 258">
                  <a:extLst>
                    <a:ext uri="{FF2B5EF4-FFF2-40B4-BE49-F238E27FC236}">
                      <a16:creationId xmlns:a16="http://schemas.microsoft.com/office/drawing/2014/main" id="{33A1B846-DCAA-F443-AA18-1D40D62AD615}"/>
                    </a:ext>
                  </a:extLst>
                </p:cNvPr>
                <p:cNvPicPr/>
                <p:nvPr/>
              </p:nvPicPr>
              <p:blipFill>
                <a:blip r:embed="rId238"/>
                <a:stretch>
                  <a:fillRect/>
                </a:stretch>
              </p:blipFill>
              <p:spPr>
                <a:xfrm>
                  <a:off x="8295199" y="3552405"/>
                  <a:ext cx="307103" cy="112471"/>
                </a:xfrm>
                <a:prstGeom prst="rect">
                  <a:avLst/>
                </a:prstGeom>
              </p:spPr>
            </p:pic>
          </mc:Fallback>
        </mc:AlternateContent>
      </p:grpSp>
      <p:grpSp>
        <p:nvGrpSpPr>
          <p:cNvPr id="350" name="Group 349">
            <a:extLst>
              <a:ext uri="{FF2B5EF4-FFF2-40B4-BE49-F238E27FC236}">
                <a16:creationId xmlns:a16="http://schemas.microsoft.com/office/drawing/2014/main" id="{8BDEBB25-1A23-4573-91F9-457BF244C5E5}"/>
              </a:ext>
            </a:extLst>
          </p:cNvPr>
          <p:cNvGrpSpPr/>
          <p:nvPr/>
        </p:nvGrpSpPr>
        <p:grpSpPr>
          <a:xfrm>
            <a:off x="7309701" y="2972145"/>
            <a:ext cx="1067715" cy="144090"/>
            <a:chOff x="2103660" y="3210270"/>
            <a:chExt cx="4811040" cy="658440"/>
          </a:xfrm>
        </p:grpSpPr>
        <mc:AlternateContent xmlns:mc="http://schemas.openxmlformats.org/markup-compatibility/2006" xmlns:p14="http://schemas.microsoft.com/office/powerpoint/2010/main">
          <mc:Choice Requires="p14">
            <p:contentPart p14:bwMode="auto" r:id="rId239">
              <p14:nvContentPartPr>
                <p14:cNvPr id="45" name="Ink 45">
                  <a:extLst>
                    <a:ext uri="{FF2B5EF4-FFF2-40B4-BE49-F238E27FC236}">
                      <a16:creationId xmlns:a16="http://schemas.microsoft.com/office/drawing/2014/main" id="{6AF83B5F-F0B9-B54D-8EFA-97073CA5D8A5}"/>
                    </a:ext>
                  </a:extLst>
                </p14:cNvPr>
                <p14:cNvContentPartPr/>
                <p14:nvPr/>
              </p14:nvContentPartPr>
              <p14:xfrm>
                <a:off x="2103660" y="3268590"/>
                <a:ext cx="408240" cy="570600"/>
              </p14:xfrm>
            </p:contentPart>
          </mc:Choice>
          <mc:Fallback xmlns="">
            <p:pic>
              <p:nvPicPr>
                <p:cNvPr id="45" name="Ink 45">
                  <a:extLst>
                    <a:ext uri="{FF2B5EF4-FFF2-40B4-BE49-F238E27FC236}">
                      <a16:creationId xmlns:a16="http://schemas.microsoft.com/office/drawing/2014/main" id="{6AF83B5F-F0B9-B54D-8EFA-97073CA5D8A5}"/>
                    </a:ext>
                  </a:extLst>
                </p:cNvPr>
                <p:cNvPicPr/>
                <p:nvPr/>
              </p:nvPicPr>
              <p:blipFill>
                <a:blip r:embed="rId240"/>
                <a:stretch>
                  <a:fillRect/>
                </a:stretch>
              </p:blipFill>
              <p:spPr>
                <a:xfrm>
                  <a:off x="2076229" y="3240716"/>
                  <a:ext cx="463102" cy="626348"/>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8" name="Ink 49">
                  <a:extLst>
                    <a:ext uri="{FF2B5EF4-FFF2-40B4-BE49-F238E27FC236}">
                      <a16:creationId xmlns:a16="http://schemas.microsoft.com/office/drawing/2014/main" id="{27F192C4-78C7-064D-800F-324A8368930E}"/>
                    </a:ext>
                  </a:extLst>
                </p14:cNvPr>
                <p14:cNvContentPartPr/>
                <p14:nvPr/>
              </p14:nvContentPartPr>
              <p14:xfrm>
                <a:off x="2426940" y="3356790"/>
                <a:ext cx="513000" cy="499680"/>
              </p14:xfrm>
            </p:contentPart>
          </mc:Choice>
          <mc:Fallback xmlns="">
            <p:pic>
              <p:nvPicPr>
                <p:cNvPr id="48" name="Ink 49">
                  <a:extLst>
                    <a:ext uri="{FF2B5EF4-FFF2-40B4-BE49-F238E27FC236}">
                      <a16:creationId xmlns:a16="http://schemas.microsoft.com/office/drawing/2014/main" id="{27F192C4-78C7-064D-800F-324A8368930E}"/>
                    </a:ext>
                  </a:extLst>
                </p:cNvPr>
                <p:cNvPicPr/>
                <p:nvPr/>
              </p:nvPicPr>
              <p:blipFill>
                <a:blip r:embed="rId242"/>
                <a:stretch>
                  <a:fillRect/>
                </a:stretch>
              </p:blipFill>
              <p:spPr>
                <a:xfrm>
                  <a:off x="2399429" y="3328939"/>
                  <a:ext cx="568022" cy="555382"/>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0" name="Ink 49">
                  <a:extLst>
                    <a:ext uri="{FF2B5EF4-FFF2-40B4-BE49-F238E27FC236}">
                      <a16:creationId xmlns:a16="http://schemas.microsoft.com/office/drawing/2014/main" id="{37268C9B-6804-AF4E-8BBA-E3BCA0B842ED}"/>
                    </a:ext>
                  </a:extLst>
                </p14:cNvPr>
                <p14:cNvContentPartPr/>
                <p14:nvPr/>
              </p14:nvContentPartPr>
              <p14:xfrm>
                <a:off x="3098340" y="3439230"/>
                <a:ext cx="277200" cy="357480"/>
              </p14:xfrm>
            </p:contentPart>
          </mc:Choice>
          <mc:Fallback xmlns="">
            <p:pic>
              <p:nvPicPr>
                <p:cNvPr id="50" name="Ink 49">
                  <a:extLst>
                    <a:ext uri="{FF2B5EF4-FFF2-40B4-BE49-F238E27FC236}">
                      <a16:creationId xmlns:a16="http://schemas.microsoft.com/office/drawing/2014/main" id="{37268C9B-6804-AF4E-8BBA-E3BCA0B842ED}"/>
                    </a:ext>
                  </a:extLst>
                </p:cNvPr>
                <p:cNvPicPr/>
                <p:nvPr/>
              </p:nvPicPr>
              <p:blipFill>
                <a:blip r:embed="rId244"/>
                <a:stretch>
                  <a:fillRect/>
                </a:stretch>
              </p:blipFill>
              <p:spPr>
                <a:xfrm>
                  <a:off x="3070942" y="3411353"/>
                  <a:ext cx="331995" cy="413234"/>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1" name="Ink 60">
                  <a:extLst>
                    <a:ext uri="{FF2B5EF4-FFF2-40B4-BE49-F238E27FC236}">
                      <a16:creationId xmlns:a16="http://schemas.microsoft.com/office/drawing/2014/main" id="{59EDB650-172D-304E-B983-34187C8312BE}"/>
                    </a:ext>
                  </a:extLst>
                </p14:cNvPr>
                <p14:cNvContentPartPr/>
                <p14:nvPr/>
              </p14:nvContentPartPr>
              <p14:xfrm>
                <a:off x="3402180" y="3477030"/>
                <a:ext cx="254880" cy="335880"/>
              </p14:xfrm>
            </p:contentPart>
          </mc:Choice>
          <mc:Fallback xmlns="">
            <p:pic>
              <p:nvPicPr>
                <p:cNvPr id="61" name="Ink 60">
                  <a:extLst>
                    <a:ext uri="{FF2B5EF4-FFF2-40B4-BE49-F238E27FC236}">
                      <a16:creationId xmlns:a16="http://schemas.microsoft.com/office/drawing/2014/main" id="{59EDB650-172D-304E-B983-34187C8312BE}"/>
                    </a:ext>
                  </a:extLst>
                </p:cNvPr>
                <p:cNvPicPr/>
                <p:nvPr/>
              </p:nvPicPr>
              <p:blipFill>
                <a:blip r:embed="rId246"/>
                <a:stretch>
                  <a:fillRect/>
                </a:stretch>
              </p:blipFill>
              <p:spPr>
                <a:xfrm>
                  <a:off x="3374756" y="3449177"/>
                  <a:ext cx="309728" cy="391587"/>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3" name="Ink 62">
                  <a:extLst>
                    <a:ext uri="{FF2B5EF4-FFF2-40B4-BE49-F238E27FC236}">
                      <a16:creationId xmlns:a16="http://schemas.microsoft.com/office/drawing/2014/main" id="{2392C855-9E1C-7145-A11D-E16E105B8F2F}"/>
                    </a:ext>
                  </a:extLst>
                </p14:cNvPr>
                <p14:cNvContentPartPr/>
                <p14:nvPr/>
              </p14:nvContentPartPr>
              <p14:xfrm>
                <a:off x="3764700" y="3464430"/>
                <a:ext cx="160200" cy="363960"/>
              </p14:xfrm>
            </p:contentPart>
          </mc:Choice>
          <mc:Fallback xmlns="">
            <p:pic>
              <p:nvPicPr>
                <p:cNvPr id="63" name="Ink 62">
                  <a:extLst>
                    <a:ext uri="{FF2B5EF4-FFF2-40B4-BE49-F238E27FC236}">
                      <a16:creationId xmlns:a16="http://schemas.microsoft.com/office/drawing/2014/main" id="{2392C855-9E1C-7145-A11D-E16E105B8F2F}"/>
                    </a:ext>
                  </a:extLst>
                </p:cNvPr>
                <p:cNvPicPr/>
                <p:nvPr/>
              </p:nvPicPr>
              <p:blipFill>
                <a:blip r:embed="rId248"/>
                <a:stretch>
                  <a:fillRect/>
                </a:stretch>
              </p:blipFill>
              <p:spPr>
                <a:xfrm>
                  <a:off x="3737466" y="3436559"/>
                  <a:ext cx="214668" cy="419702"/>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0" name="Ink 69">
                  <a:extLst>
                    <a:ext uri="{FF2B5EF4-FFF2-40B4-BE49-F238E27FC236}">
                      <a16:creationId xmlns:a16="http://schemas.microsoft.com/office/drawing/2014/main" id="{7660C1E4-8890-224E-954B-FBB76BB18756}"/>
                    </a:ext>
                  </a:extLst>
                </p14:cNvPr>
                <p14:cNvContentPartPr/>
                <p14:nvPr/>
              </p14:nvContentPartPr>
              <p14:xfrm>
                <a:off x="3955500" y="3459390"/>
                <a:ext cx="191520" cy="363960"/>
              </p14:xfrm>
            </p:contentPart>
          </mc:Choice>
          <mc:Fallback xmlns="">
            <p:pic>
              <p:nvPicPr>
                <p:cNvPr id="70" name="Ink 69">
                  <a:extLst>
                    <a:ext uri="{FF2B5EF4-FFF2-40B4-BE49-F238E27FC236}">
                      <a16:creationId xmlns:a16="http://schemas.microsoft.com/office/drawing/2014/main" id="{7660C1E4-8890-224E-954B-FBB76BB18756}"/>
                    </a:ext>
                  </a:extLst>
                </p:cNvPr>
                <p:cNvPicPr/>
                <p:nvPr/>
              </p:nvPicPr>
              <p:blipFill>
                <a:blip r:embed="rId250"/>
                <a:stretch>
                  <a:fillRect/>
                </a:stretch>
              </p:blipFill>
              <p:spPr>
                <a:xfrm>
                  <a:off x="3928140" y="3431519"/>
                  <a:ext cx="246240" cy="41970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92" name="Ink 95">
                  <a:extLst>
                    <a:ext uri="{FF2B5EF4-FFF2-40B4-BE49-F238E27FC236}">
                      <a16:creationId xmlns:a16="http://schemas.microsoft.com/office/drawing/2014/main" id="{2730639A-150D-1C43-86F5-EAD48CD18678}"/>
                    </a:ext>
                  </a:extLst>
                </p14:cNvPr>
                <p14:cNvContentPartPr/>
                <p14:nvPr/>
              </p14:nvContentPartPr>
              <p14:xfrm>
                <a:off x="4084380" y="3411150"/>
                <a:ext cx="536040" cy="372960"/>
              </p14:xfrm>
            </p:contentPart>
          </mc:Choice>
          <mc:Fallback xmlns="">
            <p:pic>
              <p:nvPicPr>
                <p:cNvPr id="92" name="Ink 95">
                  <a:extLst>
                    <a:ext uri="{FF2B5EF4-FFF2-40B4-BE49-F238E27FC236}">
                      <a16:creationId xmlns:a16="http://schemas.microsoft.com/office/drawing/2014/main" id="{2730639A-150D-1C43-86F5-EAD48CD18678}"/>
                    </a:ext>
                  </a:extLst>
                </p:cNvPr>
                <p:cNvPicPr/>
                <p:nvPr/>
              </p:nvPicPr>
              <p:blipFill>
                <a:blip r:embed="rId252"/>
                <a:stretch>
                  <a:fillRect/>
                </a:stretch>
              </p:blipFill>
              <p:spPr>
                <a:xfrm>
                  <a:off x="4056849" y="3383342"/>
                  <a:ext cx="591102" cy="428577"/>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96" name="Ink 95">
                  <a:extLst>
                    <a:ext uri="{FF2B5EF4-FFF2-40B4-BE49-F238E27FC236}">
                      <a16:creationId xmlns:a16="http://schemas.microsoft.com/office/drawing/2014/main" id="{E724CAA6-5D85-2B49-8198-2F3D237768C2}"/>
                    </a:ext>
                  </a:extLst>
                </p14:cNvPr>
                <p14:cNvContentPartPr/>
                <p14:nvPr/>
              </p14:nvContentPartPr>
              <p14:xfrm>
                <a:off x="4575420" y="3338790"/>
                <a:ext cx="228960" cy="529920"/>
              </p14:xfrm>
            </p:contentPart>
          </mc:Choice>
          <mc:Fallback xmlns="">
            <p:pic>
              <p:nvPicPr>
                <p:cNvPr id="96" name="Ink 95">
                  <a:extLst>
                    <a:ext uri="{FF2B5EF4-FFF2-40B4-BE49-F238E27FC236}">
                      <a16:creationId xmlns:a16="http://schemas.microsoft.com/office/drawing/2014/main" id="{E724CAA6-5D85-2B49-8198-2F3D237768C2}"/>
                    </a:ext>
                  </a:extLst>
                </p:cNvPr>
                <p:cNvPicPr/>
                <p:nvPr/>
              </p:nvPicPr>
              <p:blipFill>
                <a:blip r:embed="rId254"/>
                <a:stretch>
                  <a:fillRect/>
                </a:stretch>
              </p:blipFill>
              <p:spPr>
                <a:xfrm>
                  <a:off x="4548009" y="3310899"/>
                  <a:ext cx="283781" cy="585701"/>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97" name="Ink 96">
                  <a:extLst>
                    <a:ext uri="{FF2B5EF4-FFF2-40B4-BE49-F238E27FC236}">
                      <a16:creationId xmlns:a16="http://schemas.microsoft.com/office/drawing/2014/main" id="{DFB4510C-2717-2B49-AB1B-CB69CA9F6167}"/>
                    </a:ext>
                  </a:extLst>
                </p14:cNvPr>
                <p14:cNvContentPartPr/>
                <p14:nvPr/>
              </p14:nvContentPartPr>
              <p14:xfrm>
                <a:off x="5084460" y="3250230"/>
                <a:ext cx="90720" cy="578160"/>
              </p14:xfrm>
            </p:contentPart>
          </mc:Choice>
          <mc:Fallback xmlns="">
            <p:pic>
              <p:nvPicPr>
                <p:cNvPr id="97" name="Ink 96">
                  <a:extLst>
                    <a:ext uri="{FF2B5EF4-FFF2-40B4-BE49-F238E27FC236}">
                      <a16:creationId xmlns:a16="http://schemas.microsoft.com/office/drawing/2014/main" id="{DFB4510C-2717-2B49-AB1B-CB69CA9F6167}"/>
                    </a:ext>
                  </a:extLst>
                </p:cNvPr>
                <p:cNvPicPr/>
                <p:nvPr/>
              </p:nvPicPr>
              <p:blipFill>
                <a:blip r:embed="rId256"/>
                <a:stretch>
                  <a:fillRect/>
                </a:stretch>
              </p:blipFill>
              <p:spPr>
                <a:xfrm>
                  <a:off x="5057403" y="3222307"/>
                  <a:ext cx="144834" cy="634005"/>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24" name="Ink 125">
                  <a:extLst>
                    <a:ext uri="{FF2B5EF4-FFF2-40B4-BE49-F238E27FC236}">
                      <a16:creationId xmlns:a16="http://schemas.microsoft.com/office/drawing/2014/main" id="{AEB627C4-BCEE-F540-9251-0C2396495DD5}"/>
                    </a:ext>
                  </a:extLst>
                </p14:cNvPr>
                <p14:cNvContentPartPr/>
                <p14:nvPr/>
              </p14:nvContentPartPr>
              <p14:xfrm>
                <a:off x="5241420" y="3448230"/>
                <a:ext cx="482760" cy="302400"/>
              </p14:xfrm>
            </p:contentPart>
          </mc:Choice>
          <mc:Fallback xmlns="">
            <p:pic>
              <p:nvPicPr>
                <p:cNvPr id="124" name="Ink 125">
                  <a:extLst>
                    <a:ext uri="{FF2B5EF4-FFF2-40B4-BE49-F238E27FC236}">
                      <a16:creationId xmlns:a16="http://schemas.microsoft.com/office/drawing/2014/main" id="{AEB627C4-BCEE-F540-9251-0C2396495DD5}"/>
                    </a:ext>
                  </a:extLst>
                </p:cNvPr>
                <p:cNvPicPr/>
                <p:nvPr/>
              </p:nvPicPr>
              <p:blipFill>
                <a:blip r:embed="rId258"/>
                <a:stretch>
                  <a:fillRect/>
                </a:stretch>
              </p:blipFill>
              <p:spPr>
                <a:xfrm>
                  <a:off x="5213880" y="3420291"/>
                  <a:ext cx="537840" cy="358278"/>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1">
                  <a:extLst>
                    <a:ext uri="{FF2B5EF4-FFF2-40B4-BE49-F238E27FC236}">
                      <a16:creationId xmlns:a16="http://schemas.microsoft.com/office/drawing/2014/main" id="{E5E6A552-883D-F64F-A159-0C348DA3FD98}"/>
                    </a:ext>
                  </a:extLst>
                </p14:cNvPr>
                <p14:cNvContentPartPr/>
                <p14:nvPr/>
              </p14:nvContentPartPr>
              <p14:xfrm>
                <a:off x="5770260" y="3210270"/>
                <a:ext cx="447120" cy="577800"/>
              </p14:xfrm>
            </p:contentPart>
          </mc:Choice>
          <mc:Fallback xmlns="">
            <p:pic>
              <p:nvPicPr>
                <p:cNvPr id="161" name="Ink 161">
                  <a:extLst>
                    <a:ext uri="{FF2B5EF4-FFF2-40B4-BE49-F238E27FC236}">
                      <a16:creationId xmlns:a16="http://schemas.microsoft.com/office/drawing/2014/main" id="{E5E6A552-883D-F64F-A159-0C348DA3FD98}"/>
                    </a:ext>
                  </a:extLst>
                </p:cNvPr>
                <p:cNvPicPr/>
                <p:nvPr/>
              </p:nvPicPr>
              <p:blipFill>
                <a:blip r:embed="rId260"/>
                <a:stretch>
                  <a:fillRect/>
                </a:stretch>
              </p:blipFill>
              <p:spPr>
                <a:xfrm>
                  <a:off x="5742720" y="3182365"/>
                  <a:ext cx="502200" cy="63361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7" name="Ink 167">
                  <a:extLst>
                    <a:ext uri="{FF2B5EF4-FFF2-40B4-BE49-F238E27FC236}">
                      <a16:creationId xmlns:a16="http://schemas.microsoft.com/office/drawing/2014/main" id="{D1B7DB48-D96B-1B46-960F-997FDAA2C6FC}"/>
                    </a:ext>
                  </a:extLst>
                </p14:cNvPr>
                <p14:cNvContentPartPr/>
                <p14:nvPr/>
              </p14:nvContentPartPr>
              <p14:xfrm>
                <a:off x="6018300" y="3485310"/>
                <a:ext cx="359640" cy="262440"/>
              </p14:xfrm>
            </p:contentPart>
          </mc:Choice>
          <mc:Fallback xmlns="">
            <p:pic>
              <p:nvPicPr>
                <p:cNvPr id="167" name="Ink 167">
                  <a:extLst>
                    <a:ext uri="{FF2B5EF4-FFF2-40B4-BE49-F238E27FC236}">
                      <a16:creationId xmlns:a16="http://schemas.microsoft.com/office/drawing/2014/main" id="{D1B7DB48-D96B-1B46-960F-997FDAA2C6FC}"/>
                    </a:ext>
                  </a:extLst>
                </p:cNvPr>
                <p:cNvPicPr/>
                <p:nvPr/>
              </p:nvPicPr>
              <p:blipFill>
                <a:blip r:embed="rId262"/>
                <a:stretch>
                  <a:fillRect/>
                </a:stretch>
              </p:blipFill>
              <p:spPr>
                <a:xfrm>
                  <a:off x="5990760" y="3457426"/>
                  <a:ext cx="414720" cy="318209"/>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5" name="Ink 176">
                  <a:extLst>
                    <a:ext uri="{FF2B5EF4-FFF2-40B4-BE49-F238E27FC236}">
                      <a16:creationId xmlns:a16="http://schemas.microsoft.com/office/drawing/2014/main" id="{38A67E68-EEBE-7A42-8DA1-9AD4079DC424}"/>
                    </a:ext>
                  </a:extLst>
                </p14:cNvPr>
                <p14:cNvContentPartPr/>
                <p14:nvPr/>
              </p14:nvContentPartPr>
              <p14:xfrm>
                <a:off x="6346980" y="3322590"/>
                <a:ext cx="567720" cy="451440"/>
              </p14:xfrm>
            </p:contentPart>
          </mc:Choice>
          <mc:Fallback xmlns="">
            <p:pic>
              <p:nvPicPr>
                <p:cNvPr id="175" name="Ink 176">
                  <a:extLst>
                    <a:ext uri="{FF2B5EF4-FFF2-40B4-BE49-F238E27FC236}">
                      <a16:creationId xmlns:a16="http://schemas.microsoft.com/office/drawing/2014/main" id="{38A67E68-EEBE-7A42-8DA1-9AD4079DC424}"/>
                    </a:ext>
                  </a:extLst>
                </p:cNvPr>
                <p:cNvPicPr/>
                <p:nvPr/>
              </p:nvPicPr>
              <p:blipFill>
                <a:blip r:embed="rId264"/>
                <a:stretch>
                  <a:fillRect/>
                </a:stretch>
              </p:blipFill>
              <p:spPr>
                <a:xfrm>
                  <a:off x="6319484" y="3294683"/>
                  <a:ext cx="622713" cy="507254"/>
                </a:xfrm>
                <a:prstGeom prst="rect">
                  <a:avLst/>
                </a:prstGeom>
              </p:spPr>
            </p:pic>
          </mc:Fallback>
        </mc:AlternateContent>
      </p:grpSp>
      <p:grpSp>
        <p:nvGrpSpPr>
          <p:cNvPr id="351" name="Group 350">
            <a:extLst>
              <a:ext uri="{FF2B5EF4-FFF2-40B4-BE49-F238E27FC236}">
                <a16:creationId xmlns:a16="http://schemas.microsoft.com/office/drawing/2014/main" id="{3616637B-6382-496D-9940-43F8A7264C1B}"/>
              </a:ext>
            </a:extLst>
          </p:cNvPr>
          <p:cNvGrpSpPr/>
          <p:nvPr/>
        </p:nvGrpSpPr>
        <p:grpSpPr>
          <a:xfrm>
            <a:off x="8443488" y="2972973"/>
            <a:ext cx="548670" cy="181065"/>
            <a:chOff x="244080" y="2070794"/>
            <a:chExt cx="4225320" cy="1428840"/>
          </a:xfrm>
        </p:grpSpPr>
        <mc:AlternateContent xmlns:mc="http://schemas.openxmlformats.org/markup-compatibility/2006" xmlns:p14="http://schemas.microsoft.com/office/powerpoint/2010/main">
          <mc:Choice Requires="p14">
            <p:contentPart p14:bwMode="auto" r:id="rId265">
              <p14:nvContentPartPr>
                <p14:cNvPr id="258" name="Ink 259">
                  <a:extLst>
                    <a:ext uri="{FF2B5EF4-FFF2-40B4-BE49-F238E27FC236}">
                      <a16:creationId xmlns:a16="http://schemas.microsoft.com/office/drawing/2014/main" id="{65650EB4-383E-6148-8D71-B2C60151FBA3}"/>
                    </a:ext>
                  </a:extLst>
                </p14:cNvPr>
                <p14:cNvContentPartPr/>
                <p14:nvPr/>
              </p14:nvContentPartPr>
              <p14:xfrm>
                <a:off x="244080" y="2394074"/>
                <a:ext cx="822600" cy="615600"/>
              </p14:xfrm>
            </p:contentPart>
          </mc:Choice>
          <mc:Fallback xmlns="">
            <p:pic>
              <p:nvPicPr>
                <p:cNvPr id="258" name="Ink 259">
                  <a:extLst>
                    <a:ext uri="{FF2B5EF4-FFF2-40B4-BE49-F238E27FC236}">
                      <a16:creationId xmlns:a16="http://schemas.microsoft.com/office/drawing/2014/main" id="{65650EB4-383E-6148-8D71-B2C60151FBA3}"/>
                    </a:ext>
                  </a:extLst>
                </p:cNvPr>
                <p:cNvPicPr/>
                <p:nvPr/>
              </p:nvPicPr>
              <p:blipFill>
                <a:blip r:embed="rId266"/>
                <a:stretch>
                  <a:fillRect/>
                </a:stretch>
              </p:blipFill>
              <p:spPr>
                <a:xfrm>
                  <a:off x="197153" y="2346068"/>
                  <a:ext cx="916454" cy="711611"/>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78" name="Ink 278">
                  <a:extLst>
                    <a:ext uri="{FF2B5EF4-FFF2-40B4-BE49-F238E27FC236}">
                      <a16:creationId xmlns:a16="http://schemas.microsoft.com/office/drawing/2014/main" id="{E618331D-335A-7B47-B124-26DC7B6D628E}"/>
                    </a:ext>
                  </a:extLst>
                </p14:cNvPr>
                <p14:cNvContentPartPr/>
                <p14:nvPr/>
              </p14:nvContentPartPr>
              <p14:xfrm>
                <a:off x="1340640" y="2095634"/>
                <a:ext cx="563400" cy="991800"/>
              </p14:xfrm>
            </p:contentPart>
          </mc:Choice>
          <mc:Fallback xmlns="">
            <p:pic>
              <p:nvPicPr>
                <p:cNvPr id="278" name="Ink 278">
                  <a:extLst>
                    <a:ext uri="{FF2B5EF4-FFF2-40B4-BE49-F238E27FC236}">
                      <a16:creationId xmlns:a16="http://schemas.microsoft.com/office/drawing/2014/main" id="{E618331D-335A-7B47-B124-26DC7B6D628E}"/>
                    </a:ext>
                  </a:extLst>
                </p:cNvPr>
                <p:cNvPicPr/>
                <p:nvPr/>
              </p:nvPicPr>
              <p:blipFill>
                <a:blip r:embed="rId268"/>
                <a:stretch>
                  <a:fillRect/>
                </a:stretch>
              </p:blipFill>
              <p:spPr>
                <a:xfrm>
                  <a:off x="1293690" y="2047461"/>
                  <a:ext cx="657300" cy="108814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81" name="Ink 282">
                  <a:extLst>
                    <a:ext uri="{FF2B5EF4-FFF2-40B4-BE49-F238E27FC236}">
                      <a16:creationId xmlns:a16="http://schemas.microsoft.com/office/drawing/2014/main" id="{B676A7FB-0636-F34D-AB24-83F2958FFEB3}"/>
                    </a:ext>
                  </a:extLst>
                </p14:cNvPr>
                <p14:cNvContentPartPr/>
                <p14:nvPr/>
              </p14:nvContentPartPr>
              <p14:xfrm>
                <a:off x="1822320" y="2221994"/>
                <a:ext cx="883080" cy="819720"/>
              </p14:xfrm>
            </p:contentPart>
          </mc:Choice>
          <mc:Fallback xmlns="">
            <p:pic>
              <p:nvPicPr>
                <p:cNvPr id="281" name="Ink 282">
                  <a:extLst>
                    <a:ext uri="{FF2B5EF4-FFF2-40B4-BE49-F238E27FC236}">
                      <a16:creationId xmlns:a16="http://schemas.microsoft.com/office/drawing/2014/main" id="{B676A7FB-0636-F34D-AB24-83F2958FFEB3}"/>
                    </a:ext>
                  </a:extLst>
                </p:cNvPr>
                <p:cNvPicPr/>
                <p:nvPr/>
              </p:nvPicPr>
              <p:blipFill>
                <a:blip r:embed="rId270"/>
                <a:stretch>
                  <a:fillRect/>
                </a:stretch>
              </p:blipFill>
              <p:spPr>
                <a:xfrm>
                  <a:off x="1775259" y="2173775"/>
                  <a:ext cx="977201" cy="916158"/>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87" name="Ink 288">
                  <a:extLst>
                    <a:ext uri="{FF2B5EF4-FFF2-40B4-BE49-F238E27FC236}">
                      <a16:creationId xmlns:a16="http://schemas.microsoft.com/office/drawing/2014/main" id="{24DCAEDA-C971-F447-80DD-29CBE87FF19E}"/>
                    </a:ext>
                  </a:extLst>
                </p14:cNvPr>
                <p14:cNvContentPartPr/>
                <p14:nvPr/>
              </p14:nvContentPartPr>
              <p14:xfrm>
                <a:off x="2855520" y="2070794"/>
                <a:ext cx="634680" cy="968040"/>
              </p14:xfrm>
            </p:contentPart>
          </mc:Choice>
          <mc:Fallback xmlns="">
            <p:pic>
              <p:nvPicPr>
                <p:cNvPr id="287" name="Ink 288">
                  <a:extLst>
                    <a:ext uri="{FF2B5EF4-FFF2-40B4-BE49-F238E27FC236}">
                      <a16:creationId xmlns:a16="http://schemas.microsoft.com/office/drawing/2014/main" id="{24DCAEDA-C971-F447-80DD-29CBE87FF19E}"/>
                    </a:ext>
                  </a:extLst>
                </p:cNvPr>
                <p:cNvPicPr/>
                <p:nvPr/>
              </p:nvPicPr>
              <p:blipFill>
                <a:blip r:embed="rId272"/>
                <a:stretch>
                  <a:fillRect/>
                </a:stretch>
              </p:blipFill>
              <p:spPr>
                <a:xfrm>
                  <a:off x="2808609" y="2022675"/>
                  <a:ext cx="728502" cy="1064278"/>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97" name="Ink 296">
                  <a:extLst>
                    <a:ext uri="{FF2B5EF4-FFF2-40B4-BE49-F238E27FC236}">
                      <a16:creationId xmlns:a16="http://schemas.microsoft.com/office/drawing/2014/main" id="{A7722F3F-9D30-4142-BBEB-0F26200E357F}"/>
                    </a:ext>
                  </a:extLst>
                </p14:cNvPr>
                <p14:cNvContentPartPr/>
                <p14:nvPr/>
              </p14:nvContentPartPr>
              <p14:xfrm>
                <a:off x="3369240" y="2604314"/>
                <a:ext cx="342000" cy="429120"/>
              </p14:xfrm>
            </p:contentPart>
          </mc:Choice>
          <mc:Fallback xmlns="">
            <p:pic>
              <p:nvPicPr>
                <p:cNvPr id="297" name="Ink 296">
                  <a:extLst>
                    <a:ext uri="{FF2B5EF4-FFF2-40B4-BE49-F238E27FC236}">
                      <a16:creationId xmlns:a16="http://schemas.microsoft.com/office/drawing/2014/main" id="{A7722F3F-9D30-4142-BBEB-0F26200E357F}"/>
                    </a:ext>
                  </a:extLst>
                </p:cNvPr>
                <p:cNvPicPr/>
                <p:nvPr/>
              </p:nvPicPr>
              <p:blipFill>
                <a:blip r:embed="rId274"/>
                <a:stretch>
                  <a:fillRect/>
                </a:stretch>
              </p:blipFill>
              <p:spPr>
                <a:xfrm>
                  <a:off x="3322353" y="2556320"/>
                  <a:ext cx="435774" cy="525107"/>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08" name="Ink 308">
                  <a:extLst>
                    <a:ext uri="{FF2B5EF4-FFF2-40B4-BE49-F238E27FC236}">
                      <a16:creationId xmlns:a16="http://schemas.microsoft.com/office/drawing/2014/main" id="{0B43ADAA-6131-804E-9B0C-4A0956866DB2}"/>
                    </a:ext>
                  </a:extLst>
                </p14:cNvPr>
                <p14:cNvContentPartPr/>
                <p14:nvPr/>
              </p14:nvContentPartPr>
              <p14:xfrm>
                <a:off x="3750840" y="2547434"/>
                <a:ext cx="362880" cy="952200"/>
              </p14:xfrm>
            </p:contentPart>
          </mc:Choice>
          <mc:Fallback xmlns="">
            <p:pic>
              <p:nvPicPr>
                <p:cNvPr id="308" name="Ink 308">
                  <a:extLst>
                    <a:ext uri="{FF2B5EF4-FFF2-40B4-BE49-F238E27FC236}">
                      <a16:creationId xmlns:a16="http://schemas.microsoft.com/office/drawing/2014/main" id="{0B43ADAA-6131-804E-9B0C-4A0956866DB2}"/>
                    </a:ext>
                  </a:extLst>
                </p:cNvPr>
                <p:cNvPicPr/>
                <p:nvPr/>
              </p:nvPicPr>
              <p:blipFill>
                <a:blip r:embed="rId276"/>
                <a:stretch>
                  <a:fillRect/>
                </a:stretch>
              </p:blipFill>
              <p:spPr>
                <a:xfrm>
                  <a:off x="3704105" y="2499257"/>
                  <a:ext cx="456349" cy="1048554"/>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9" name="Ink 308">
                  <a:extLst>
                    <a:ext uri="{FF2B5EF4-FFF2-40B4-BE49-F238E27FC236}">
                      <a16:creationId xmlns:a16="http://schemas.microsoft.com/office/drawing/2014/main" id="{B74EFF25-28E6-D148-94A9-B9C509147367}"/>
                    </a:ext>
                  </a:extLst>
                </p14:cNvPr>
                <p14:cNvContentPartPr/>
                <p14:nvPr/>
              </p14:nvContentPartPr>
              <p14:xfrm>
                <a:off x="4126680" y="2488754"/>
                <a:ext cx="342720" cy="499320"/>
              </p14:xfrm>
            </p:contentPart>
          </mc:Choice>
          <mc:Fallback xmlns="">
            <p:pic>
              <p:nvPicPr>
                <p:cNvPr id="309" name="Ink 308">
                  <a:extLst>
                    <a:ext uri="{FF2B5EF4-FFF2-40B4-BE49-F238E27FC236}">
                      <a16:creationId xmlns:a16="http://schemas.microsoft.com/office/drawing/2014/main" id="{B74EFF25-28E6-D148-94A9-B9C509147367}"/>
                    </a:ext>
                  </a:extLst>
                </p:cNvPr>
                <p:cNvPicPr/>
                <p:nvPr/>
              </p:nvPicPr>
              <p:blipFill>
                <a:blip r:embed="rId278"/>
                <a:stretch>
                  <a:fillRect/>
                </a:stretch>
              </p:blipFill>
              <p:spPr>
                <a:xfrm>
                  <a:off x="4080070" y="2440797"/>
                  <a:ext cx="435940" cy="59523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329" name="Ink 328">
                <a:extLst>
                  <a:ext uri="{FF2B5EF4-FFF2-40B4-BE49-F238E27FC236}">
                    <a16:creationId xmlns:a16="http://schemas.microsoft.com/office/drawing/2014/main" id="{822C9D7E-9044-D941-8E87-BC4DD6C13807}"/>
                  </a:ext>
                </a:extLst>
              </p14:cNvPr>
              <p14:cNvContentPartPr/>
              <p14:nvPr/>
            </p14:nvContentPartPr>
            <p14:xfrm>
              <a:off x="4632141" y="2820945"/>
              <a:ext cx="362565" cy="203070"/>
            </p14:xfrm>
          </p:contentPart>
        </mc:Choice>
        <mc:Fallback xmlns="">
          <p:pic>
            <p:nvPicPr>
              <p:cNvPr id="329" name="Ink 328">
                <a:extLst>
                  <a:ext uri="{FF2B5EF4-FFF2-40B4-BE49-F238E27FC236}">
                    <a16:creationId xmlns:a16="http://schemas.microsoft.com/office/drawing/2014/main" id="{822C9D7E-9044-D941-8E87-BC4DD6C13807}"/>
                  </a:ext>
                </a:extLst>
              </p:cNvPr>
              <p:cNvPicPr/>
              <p:nvPr/>
            </p:nvPicPr>
            <p:blipFill>
              <a:blip r:embed="rId280"/>
              <a:stretch>
                <a:fillRect/>
              </a:stretch>
            </p:blipFill>
            <p:spPr>
              <a:xfrm>
                <a:off x="4626026" y="2814835"/>
                <a:ext cx="374794" cy="21529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54" name="Ink 353">
                <a:extLst>
                  <a:ext uri="{FF2B5EF4-FFF2-40B4-BE49-F238E27FC236}">
                    <a16:creationId xmlns:a16="http://schemas.microsoft.com/office/drawing/2014/main" id="{438C028A-8C0B-EE42-9DF5-AF1F0FC41E90}"/>
                  </a:ext>
                </a:extLst>
              </p14:cNvPr>
              <p14:cNvContentPartPr/>
              <p14:nvPr/>
            </p14:nvContentPartPr>
            <p14:xfrm>
              <a:off x="4896130" y="2786505"/>
              <a:ext cx="106025" cy="91015"/>
            </p14:xfrm>
          </p:contentPart>
        </mc:Choice>
        <mc:Fallback xmlns="">
          <p:pic>
            <p:nvPicPr>
              <p:cNvPr id="354" name="Ink 353">
                <a:extLst>
                  <a:ext uri="{FF2B5EF4-FFF2-40B4-BE49-F238E27FC236}">
                    <a16:creationId xmlns:a16="http://schemas.microsoft.com/office/drawing/2014/main" id="{438C028A-8C0B-EE42-9DF5-AF1F0FC41E90}"/>
                  </a:ext>
                </a:extLst>
              </p:cNvPr>
              <p:cNvPicPr/>
              <p:nvPr/>
            </p:nvPicPr>
            <p:blipFill>
              <a:blip r:embed="rId282"/>
              <a:stretch>
                <a:fillRect/>
              </a:stretch>
            </p:blipFill>
            <p:spPr>
              <a:xfrm>
                <a:off x="4890020" y="2780413"/>
                <a:ext cx="118245" cy="103198"/>
              </a:xfrm>
              <a:prstGeom prst="rect">
                <a:avLst/>
              </a:prstGeom>
            </p:spPr>
          </p:pic>
        </mc:Fallback>
      </mc:AlternateContent>
      <p:grpSp>
        <p:nvGrpSpPr>
          <p:cNvPr id="360" name="Group 359">
            <a:extLst>
              <a:ext uri="{FF2B5EF4-FFF2-40B4-BE49-F238E27FC236}">
                <a16:creationId xmlns:a16="http://schemas.microsoft.com/office/drawing/2014/main" id="{0C0AFD2A-FE2A-4DF9-A768-81334FFB23AD}"/>
              </a:ext>
            </a:extLst>
          </p:cNvPr>
          <p:cNvGrpSpPr/>
          <p:nvPr/>
        </p:nvGrpSpPr>
        <p:grpSpPr>
          <a:xfrm>
            <a:off x="4861783" y="2940154"/>
            <a:ext cx="285324" cy="136717"/>
            <a:chOff x="2333166" y="1918464"/>
            <a:chExt cx="1900080" cy="883440"/>
          </a:xfrm>
        </p:grpSpPr>
        <mc:AlternateContent xmlns:mc="http://schemas.openxmlformats.org/markup-compatibility/2006" xmlns:p14="http://schemas.microsoft.com/office/powerpoint/2010/main">
          <mc:Choice Requires="p14">
            <p:contentPart p14:bwMode="auto" r:id="rId283">
              <p14:nvContentPartPr>
                <p14:cNvPr id="357" name="Ink 357">
                  <a:extLst>
                    <a:ext uri="{FF2B5EF4-FFF2-40B4-BE49-F238E27FC236}">
                      <a16:creationId xmlns:a16="http://schemas.microsoft.com/office/drawing/2014/main" id="{5F729C6B-B7CD-4F44-A7AB-2DAEF2DB0AAB}"/>
                    </a:ext>
                  </a:extLst>
                </p14:cNvPr>
                <p14:cNvContentPartPr/>
                <p14:nvPr/>
              </p14:nvContentPartPr>
              <p14:xfrm>
                <a:off x="2333166" y="1918464"/>
                <a:ext cx="1036800" cy="883440"/>
              </p14:xfrm>
            </p:contentPart>
          </mc:Choice>
          <mc:Fallback xmlns="">
            <p:pic>
              <p:nvPicPr>
                <p:cNvPr id="357" name="Ink 357">
                  <a:extLst>
                    <a:ext uri="{FF2B5EF4-FFF2-40B4-BE49-F238E27FC236}">
                      <a16:creationId xmlns:a16="http://schemas.microsoft.com/office/drawing/2014/main" id="{5F729C6B-B7CD-4F44-A7AB-2DAEF2DB0AAB}"/>
                    </a:ext>
                  </a:extLst>
                </p:cNvPr>
                <p:cNvPicPr/>
                <p:nvPr/>
              </p:nvPicPr>
              <p:blipFill>
                <a:blip r:embed="rId284"/>
                <a:stretch>
                  <a:fillRect/>
                </a:stretch>
              </p:blipFill>
              <p:spPr>
                <a:xfrm>
                  <a:off x="2292460" y="1879045"/>
                  <a:ext cx="1118212" cy="962277"/>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63" name="Ink 362">
                  <a:extLst>
                    <a:ext uri="{FF2B5EF4-FFF2-40B4-BE49-F238E27FC236}">
                      <a16:creationId xmlns:a16="http://schemas.microsoft.com/office/drawing/2014/main" id="{3D6265B3-D4BC-5C4B-8E78-E6320DA620B7}"/>
                    </a:ext>
                  </a:extLst>
                </p14:cNvPr>
                <p14:cNvContentPartPr/>
                <p14:nvPr/>
              </p14:nvContentPartPr>
              <p14:xfrm>
                <a:off x="3436926" y="2233464"/>
                <a:ext cx="438480" cy="487800"/>
              </p14:xfrm>
            </p:contentPart>
          </mc:Choice>
          <mc:Fallback xmlns="">
            <p:pic>
              <p:nvPicPr>
                <p:cNvPr id="363" name="Ink 362">
                  <a:extLst>
                    <a:ext uri="{FF2B5EF4-FFF2-40B4-BE49-F238E27FC236}">
                      <a16:creationId xmlns:a16="http://schemas.microsoft.com/office/drawing/2014/main" id="{3D6265B3-D4BC-5C4B-8E78-E6320DA620B7}"/>
                    </a:ext>
                  </a:extLst>
                </p:cNvPr>
                <p:cNvPicPr/>
                <p:nvPr/>
              </p:nvPicPr>
              <p:blipFill>
                <a:blip r:embed="rId286"/>
                <a:stretch>
                  <a:fillRect/>
                </a:stretch>
              </p:blipFill>
              <p:spPr>
                <a:xfrm>
                  <a:off x="3396414" y="2194163"/>
                  <a:ext cx="519503" cy="566403"/>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66" name="Ink 365">
                  <a:extLst>
                    <a:ext uri="{FF2B5EF4-FFF2-40B4-BE49-F238E27FC236}">
                      <a16:creationId xmlns:a16="http://schemas.microsoft.com/office/drawing/2014/main" id="{FDCC15E0-EFE1-8444-9D6B-6BD526CCAC84}"/>
                    </a:ext>
                  </a:extLst>
                </p14:cNvPr>
                <p14:cNvContentPartPr/>
                <p14:nvPr/>
              </p14:nvContentPartPr>
              <p14:xfrm>
                <a:off x="3935166" y="2295744"/>
                <a:ext cx="298080" cy="461520"/>
              </p14:xfrm>
            </p:contentPart>
          </mc:Choice>
          <mc:Fallback xmlns="">
            <p:pic>
              <p:nvPicPr>
                <p:cNvPr id="366" name="Ink 365">
                  <a:extLst>
                    <a:ext uri="{FF2B5EF4-FFF2-40B4-BE49-F238E27FC236}">
                      <a16:creationId xmlns:a16="http://schemas.microsoft.com/office/drawing/2014/main" id="{FDCC15E0-EFE1-8444-9D6B-6BD526CCAC84}"/>
                    </a:ext>
                  </a:extLst>
                </p:cNvPr>
                <p:cNvPicPr/>
                <p:nvPr/>
              </p:nvPicPr>
              <p:blipFill>
                <a:blip r:embed="rId288"/>
                <a:stretch>
                  <a:fillRect/>
                </a:stretch>
              </p:blipFill>
              <p:spPr>
                <a:xfrm>
                  <a:off x="3894627" y="2256318"/>
                  <a:ext cx="379158" cy="54037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9">
            <p14:nvContentPartPr>
              <p14:cNvPr id="369" name="Ink 368">
                <a:extLst>
                  <a:ext uri="{FF2B5EF4-FFF2-40B4-BE49-F238E27FC236}">
                    <a16:creationId xmlns:a16="http://schemas.microsoft.com/office/drawing/2014/main" id="{E0C9F99E-1DF2-3242-861F-51D4A57F1D1F}"/>
                  </a:ext>
                </a:extLst>
              </p14:cNvPr>
              <p14:cNvContentPartPr/>
              <p14:nvPr/>
            </p14:nvContentPartPr>
            <p14:xfrm>
              <a:off x="5603587" y="2967351"/>
              <a:ext cx="17024" cy="44136"/>
            </p14:xfrm>
          </p:contentPart>
        </mc:Choice>
        <mc:Fallback xmlns="">
          <p:pic>
            <p:nvPicPr>
              <p:cNvPr id="369" name="Ink 368">
                <a:extLst>
                  <a:ext uri="{FF2B5EF4-FFF2-40B4-BE49-F238E27FC236}">
                    <a16:creationId xmlns:a16="http://schemas.microsoft.com/office/drawing/2014/main" id="{E0C9F99E-1DF2-3242-861F-51D4A57F1D1F}"/>
                  </a:ext>
                </a:extLst>
              </p:cNvPr>
              <p:cNvPicPr/>
              <p:nvPr/>
            </p:nvPicPr>
            <p:blipFill>
              <a:blip r:embed="rId290"/>
              <a:stretch>
                <a:fillRect/>
              </a:stretch>
            </p:blipFill>
            <p:spPr>
              <a:xfrm>
                <a:off x="5597558" y="2961300"/>
                <a:ext cx="29083" cy="56238"/>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8" name="Ink 27">
                <a:extLst>
                  <a:ext uri="{FF2B5EF4-FFF2-40B4-BE49-F238E27FC236}">
                    <a16:creationId xmlns:a16="http://schemas.microsoft.com/office/drawing/2014/main" id="{B208C5F7-F5F2-7748-A123-D2AA0C1BAB00}"/>
                  </a:ext>
                </a:extLst>
              </p14:cNvPr>
              <p14:cNvContentPartPr/>
              <p14:nvPr/>
            </p14:nvContentPartPr>
            <p14:xfrm>
              <a:off x="608790" y="1722270"/>
              <a:ext cx="447840" cy="13320"/>
            </p14:xfrm>
          </p:contentPart>
        </mc:Choice>
        <mc:Fallback xmlns="">
          <p:pic>
            <p:nvPicPr>
              <p:cNvPr id="28" name="Ink 27">
                <a:extLst>
                  <a:ext uri="{FF2B5EF4-FFF2-40B4-BE49-F238E27FC236}">
                    <a16:creationId xmlns:a16="http://schemas.microsoft.com/office/drawing/2014/main" id="{B208C5F7-F5F2-7748-A123-D2AA0C1BAB00}"/>
                  </a:ext>
                </a:extLst>
              </p:cNvPr>
              <p:cNvPicPr/>
              <p:nvPr/>
            </p:nvPicPr>
            <p:blipFill>
              <a:blip r:embed="rId292"/>
              <a:stretch>
                <a:fillRect/>
              </a:stretch>
            </p:blipFill>
            <p:spPr>
              <a:xfrm>
                <a:off x="599790" y="1713270"/>
                <a:ext cx="465480" cy="30960"/>
              </a:xfrm>
              <a:prstGeom prst="rect">
                <a:avLst/>
              </a:prstGeom>
            </p:spPr>
          </p:pic>
        </mc:Fallback>
      </mc:AlternateContent>
      <p:grpSp>
        <p:nvGrpSpPr>
          <p:cNvPr id="34" name="Group 33">
            <a:extLst>
              <a:ext uri="{FF2B5EF4-FFF2-40B4-BE49-F238E27FC236}">
                <a16:creationId xmlns:a16="http://schemas.microsoft.com/office/drawing/2014/main" id="{5EF29CAF-A25D-4197-86AB-BFDA15A4650D}"/>
              </a:ext>
            </a:extLst>
          </p:cNvPr>
          <p:cNvGrpSpPr/>
          <p:nvPr/>
        </p:nvGrpSpPr>
        <p:grpSpPr>
          <a:xfrm>
            <a:off x="436299" y="922455"/>
            <a:ext cx="797826" cy="574277"/>
            <a:chOff x="1579299" y="1665405"/>
            <a:chExt cx="3769625" cy="2860276"/>
          </a:xfrm>
        </p:grpSpPr>
        <mc:AlternateContent xmlns:mc="http://schemas.openxmlformats.org/markup-compatibility/2006" xmlns:p14="http://schemas.microsoft.com/office/powerpoint/2010/main">
          <mc:Choice Requires="p14">
            <p:contentPart p14:bwMode="auto" r:id="rId293">
              <p14:nvContentPartPr>
                <p14:cNvPr id="383" name="Ink 383">
                  <a:extLst>
                    <a:ext uri="{FF2B5EF4-FFF2-40B4-BE49-F238E27FC236}">
                      <a16:creationId xmlns:a16="http://schemas.microsoft.com/office/drawing/2014/main" id="{1FD82BBD-A126-A544-9295-317088E758BB}"/>
                    </a:ext>
                  </a:extLst>
                </p14:cNvPr>
                <p14:cNvContentPartPr/>
                <p14:nvPr/>
              </p14:nvContentPartPr>
              <p14:xfrm>
                <a:off x="2507943" y="1942057"/>
                <a:ext cx="592200" cy="333360"/>
              </p14:xfrm>
            </p:contentPart>
          </mc:Choice>
          <mc:Fallback xmlns="">
            <p:pic>
              <p:nvPicPr>
                <p:cNvPr id="383" name="Ink 383">
                  <a:extLst>
                    <a:ext uri="{FF2B5EF4-FFF2-40B4-BE49-F238E27FC236}">
                      <a16:creationId xmlns:a16="http://schemas.microsoft.com/office/drawing/2014/main" id="{1FD82BBD-A126-A544-9295-317088E758BB}"/>
                    </a:ext>
                  </a:extLst>
                </p:cNvPr>
                <p:cNvPicPr/>
                <p:nvPr/>
              </p:nvPicPr>
              <p:blipFill>
                <a:blip r:embed="rId294"/>
                <a:stretch>
                  <a:fillRect/>
                </a:stretch>
              </p:blipFill>
              <p:spPr>
                <a:xfrm>
                  <a:off x="2479097" y="1911752"/>
                  <a:ext cx="649893" cy="393971"/>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86" name="Ink 386">
                  <a:extLst>
                    <a:ext uri="{FF2B5EF4-FFF2-40B4-BE49-F238E27FC236}">
                      <a16:creationId xmlns:a16="http://schemas.microsoft.com/office/drawing/2014/main" id="{8CCD3E66-0520-E248-AF6D-57C745DA6643}"/>
                    </a:ext>
                  </a:extLst>
                </p14:cNvPr>
                <p14:cNvContentPartPr/>
                <p14:nvPr/>
              </p14:nvContentPartPr>
              <p14:xfrm>
                <a:off x="3153783" y="1832760"/>
                <a:ext cx="408600" cy="419040"/>
              </p14:xfrm>
            </p:contentPart>
          </mc:Choice>
          <mc:Fallback xmlns="">
            <p:pic>
              <p:nvPicPr>
                <p:cNvPr id="386" name="Ink 386">
                  <a:extLst>
                    <a:ext uri="{FF2B5EF4-FFF2-40B4-BE49-F238E27FC236}">
                      <a16:creationId xmlns:a16="http://schemas.microsoft.com/office/drawing/2014/main" id="{8CCD3E66-0520-E248-AF6D-57C745DA6643}"/>
                    </a:ext>
                  </a:extLst>
                </p:cNvPr>
                <p:cNvPicPr/>
                <p:nvPr/>
              </p:nvPicPr>
              <p:blipFill>
                <a:blip r:embed="rId296"/>
                <a:stretch>
                  <a:fillRect/>
                </a:stretch>
              </p:blipFill>
              <p:spPr>
                <a:xfrm>
                  <a:off x="3124961" y="1802446"/>
                  <a:ext cx="466245" cy="479667"/>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89" name="Ink 389">
                  <a:extLst>
                    <a:ext uri="{FF2B5EF4-FFF2-40B4-BE49-F238E27FC236}">
                      <a16:creationId xmlns:a16="http://schemas.microsoft.com/office/drawing/2014/main" id="{3229D297-A2BF-514B-8D59-5206609D1DD4}"/>
                    </a:ext>
                  </a:extLst>
                </p14:cNvPr>
                <p14:cNvContentPartPr/>
                <p14:nvPr/>
              </p14:nvContentPartPr>
              <p14:xfrm>
                <a:off x="3530343" y="1740600"/>
                <a:ext cx="425160" cy="488160"/>
              </p14:xfrm>
            </p:contentPart>
          </mc:Choice>
          <mc:Fallback xmlns="">
            <p:pic>
              <p:nvPicPr>
                <p:cNvPr id="389" name="Ink 389">
                  <a:extLst>
                    <a:ext uri="{FF2B5EF4-FFF2-40B4-BE49-F238E27FC236}">
                      <a16:creationId xmlns:a16="http://schemas.microsoft.com/office/drawing/2014/main" id="{3229D297-A2BF-514B-8D59-5206609D1DD4}"/>
                    </a:ext>
                  </a:extLst>
                </p:cNvPr>
                <p:cNvPicPr/>
                <p:nvPr/>
              </p:nvPicPr>
              <p:blipFill>
                <a:blip r:embed="rId298"/>
                <a:stretch>
                  <a:fillRect/>
                </a:stretch>
              </p:blipFill>
              <p:spPr>
                <a:xfrm>
                  <a:off x="3501547" y="1710202"/>
                  <a:ext cx="482751" cy="548956"/>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90" name="Ink 389">
                  <a:extLst>
                    <a:ext uri="{FF2B5EF4-FFF2-40B4-BE49-F238E27FC236}">
                      <a16:creationId xmlns:a16="http://schemas.microsoft.com/office/drawing/2014/main" id="{2EC30E74-E9A4-274B-AA22-5D25A4AE979C}"/>
                    </a:ext>
                  </a:extLst>
                </p14:cNvPr>
                <p14:cNvContentPartPr/>
                <p14:nvPr/>
              </p14:nvContentPartPr>
              <p14:xfrm>
                <a:off x="3921303" y="1807560"/>
                <a:ext cx="538200" cy="443880"/>
              </p14:xfrm>
            </p:contentPart>
          </mc:Choice>
          <mc:Fallback xmlns="">
            <p:pic>
              <p:nvPicPr>
                <p:cNvPr id="390" name="Ink 389">
                  <a:extLst>
                    <a:ext uri="{FF2B5EF4-FFF2-40B4-BE49-F238E27FC236}">
                      <a16:creationId xmlns:a16="http://schemas.microsoft.com/office/drawing/2014/main" id="{2EC30E74-E9A4-274B-AA22-5D25A4AE979C}"/>
                    </a:ext>
                  </a:extLst>
                </p:cNvPr>
                <p:cNvPicPr/>
                <p:nvPr/>
              </p:nvPicPr>
              <p:blipFill>
                <a:blip r:embed="rId300"/>
                <a:stretch>
                  <a:fillRect/>
                </a:stretch>
              </p:blipFill>
              <p:spPr>
                <a:xfrm>
                  <a:off x="3892441" y="1777255"/>
                  <a:ext cx="595925" cy="50449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2" name="Ink 401">
                  <a:extLst>
                    <a:ext uri="{FF2B5EF4-FFF2-40B4-BE49-F238E27FC236}">
                      <a16:creationId xmlns:a16="http://schemas.microsoft.com/office/drawing/2014/main" id="{CEE2A027-AC3C-3842-8373-B57CB72F0490}"/>
                    </a:ext>
                  </a:extLst>
                </p14:cNvPr>
                <p14:cNvContentPartPr/>
                <p14:nvPr/>
              </p14:nvContentPartPr>
              <p14:xfrm>
                <a:off x="1914256" y="1667812"/>
                <a:ext cx="230040" cy="598320"/>
              </p14:xfrm>
            </p:contentPart>
          </mc:Choice>
          <mc:Fallback xmlns="">
            <p:pic>
              <p:nvPicPr>
                <p:cNvPr id="402" name="Ink 401">
                  <a:extLst>
                    <a:ext uri="{FF2B5EF4-FFF2-40B4-BE49-F238E27FC236}">
                      <a16:creationId xmlns:a16="http://schemas.microsoft.com/office/drawing/2014/main" id="{CEE2A027-AC3C-3842-8373-B57CB72F0490}"/>
                    </a:ext>
                  </a:extLst>
                </p:cNvPr>
                <p:cNvPicPr/>
                <p:nvPr/>
              </p:nvPicPr>
              <p:blipFill>
                <a:blip r:embed="rId302"/>
                <a:stretch>
                  <a:fillRect/>
                </a:stretch>
              </p:blipFill>
              <p:spPr>
                <a:xfrm>
                  <a:off x="1885501" y="1637359"/>
                  <a:ext cx="287550" cy="659227"/>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7" name="Ink 406">
                  <a:extLst>
                    <a:ext uri="{FF2B5EF4-FFF2-40B4-BE49-F238E27FC236}">
                      <a16:creationId xmlns:a16="http://schemas.microsoft.com/office/drawing/2014/main" id="{3C8BD9CD-0686-854F-8627-2186E0344C2F}"/>
                    </a:ext>
                  </a:extLst>
                </p14:cNvPr>
                <p14:cNvContentPartPr/>
                <p14:nvPr/>
              </p14:nvContentPartPr>
              <p14:xfrm>
                <a:off x="2203336" y="1665405"/>
                <a:ext cx="242640" cy="548280"/>
              </p14:xfrm>
            </p:contentPart>
          </mc:Choice>
          <mc:Fallback xmlns="">
            <p:pic>
              <p:nvPicPr>
                <p:cNvPr id="407" name="Ink 406">
                  <a:extLst>
                    <a:ext uri="{FF2B5EF4-FFF2-40B4-BE49-F238E27FC236}">
                      <a16:creationId xmlns:a16="http://schemas.microsoft.com/office/drawing/2014/main" id="{3C8BD9CD-0686-854F-8627-2186E0344C2F}"/>
                    </a:ext>
                  </a:extLst>
                </p:cNvPr>
                <p:cNvPicPr/>
                <p:nvPr/>
              </p:nvPicPr>
              <p:blipFill>
                <a:blip r:embed="rId304"/>
                <a:stretch>
                  <a:fillRect/>
                </a:stretch>
              </p:blipFill>
              <p:spPr>
                <a:xfrm>
                  <a:off x="2174691" y="1634945"/>
                  <a:ext cx="299930" cy="6092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9CD4E9D3-2EB8-7840-AE04-77EE1A3CDAA8}"/>
                    </a:ext>
                  </a:extLst>
                </p14:cNvPr>
                <p14:cNvContentPartPr/>
                <p14:nvPr/>
              </p14:nvContentPartPr>
              <p14:xfrm>
                <a:off x="1579299" y="1974877"/>
                <a:ext cx="300240" cy="299520"/>
              </p14:xfrm>
            </p:contentPart>
          </mc:Choice>
          <mc:Fallback xmlns="">
            <p:pic>
              <p:nvPicPr>
                <p:cNvPr id="410" name="Ink 409">
                  <a:extLst>
                    <a:ext uri="{FF2B5EF4-FFF2-40B4-BE49-F238E27FC236}">
                      <a16:creationId xmlns:a16="http://schemas.microsoft.com/office/drawing/2014/main" id="{9CD4E9D3-2EB8-7840-AE04-77EE1A3CDAA8}"/>
                    </a:ext>
                  </a:extLst>
                </p:cNvPr>
                <p:cNvPicPr/>
                <p:nvPr/>
              </p:nvPicPr>
              <p:blipFill>
                <a:blip r:embed="rId306"/>
                <a:stretch>
                  <a:fillRect/>
                </a:stretch>
              </p:blipFill>
              <p:spPr>
                <a:xfrm>
                  <a:off x="1550462" y="1944568"/>
                  <a:ext cx="357913" cy="36013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3" name="Ink 413">
                  <a:extLst>
                    <a:ext uri="{FF2B5EF4-FFF2-40B4-BE49-F238E27FC236}">
                      <a16:creationId xmlns:a16="http://schemas.microsoft.com/office/drawing/2014/main" id="{F724CF6C-3428-494F-ABBC-1E611D4BA6B5}"/>
                    </a:ext>
                  </a:extLst>
                </p14:cNvPr>
                <p14:cNvContentPartPr/>
                <p14:nvPr/>
              </p14:nvContentPartPr>
              <p14:xfrm>
                <a:off x="4560884" y="1700568"/>
                <a:ext cx="372600" cy="597600"/>
              </p14:xfrm>
            </p:contentPart>
          </mc:Choice>
          <mc:Fallback xmlns="">
            <p:pic>
              <p:nvPicPr>
                <p:cNvPr id="413" name="Ink 413">
                  <a:extLst>
                    <a:ext uri="{FF2B5EF4-FFF2-40B4-BE49-F238E27FC236}">
                      <a16:creationId xmlns:a16="http://schemas.microsoft.com/office/drawing/2014/main" id="{F724CF6C-3428-494F-ABBC-1E611D4BA6B5}"/>
                    </a:ext>
                  </a:extLst>
                </p:cNvPr>
                <p:cNvPicPr/>
                <p:nvPr/>
              </p:nvPicPr>
              <p:blipFill>
                <a:blip r:embed="rId308"/>
                <a:stretch>
                  <a:fillRect/>
                </a:stretch>
              </p:blipFill>
              <p:spPr>
                <a:xfrm>
                  <a:off x="4532092" y="1670151"/>
                  <a:ext cx="430184" cy="658434"/>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22" name="Ink 421">
                  <a:extLst>
                    <a:ext uri="{FF2B5EF4-FFF2-40B4-BE49-F238E27FC236}">
                      <a16:creationId xmlns:a16="http://schemas.microsoft.com/office/drawing/2014/main" id="{14C268CA-3C07-4446-A87E-EF98CB4640EB}"/>
                    </a:ext>
                  </a:extLst>
                </p14:cNvPr>
                <p14:cNvContentPartPr/>
                <p14:nvPr/>
              </p14:nvContentPartPr>
              <p14:xfrm>
                <a:off x="4838084" y="2015568"/>
                <a:ext cx="176400" cy="298440"/>
              </p14:xfrm>
            </p:contentPart>
          </mc:Choice>
          <mc:Fallback xmlns="">
            <p:pic>
              <p:nvPicPr>
                <p:cNvPr id="422" name="Ink 421">
                  <a:extLst>
                    <a:ext uri="{FF2B5EF4-FFF2-40B4-BE49-F238E27FC236}">
                      <a16:creationId xmlns:a16="http://schemas.microsoft.com/office/drawing/2014/main" id="{14C268CA-3C07-4446-A87E-EF98CB4640EB}"/>
                    </a:ext>
                  </a:extLst>
                </p:cNvPr>
                <p:cNvPicPr/>
                <p:nvPr/>
              </p:nvPicPr>
              <p:blipFill>
                <a:blip r:embed="rId310"/>
                <a:stretch>
                  <a:fillRect/>
                </a:stretch>
              </p:blipFill>
              <p:spPr>
                <a:xfrm>
                  <a:off x="4809249" y="1985188"/>
                  <a:ext cx="234069" cy="359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28" name="Ink 427">
                  <a:extLst>
                    <a:ext uri="{FF2B5EF4-FFF2-40B4-BE49-F238E27FC236}">
                      <a16:creationId xmlns:a16="http://schemas.microsoft.com/office/drawing/2014/main" id="{F38E940F-BD1C-E64C-8C4F-7E15648971F7}"/>
                    </a:ext>
                  </a:extLst>
                </p14:cNvPr>
                <p14:cNvContentPartPr/>
                <p14:nvPr/>
              </p14:nvContentPartPr>
              <p14:xfrm>
                <a:off x="5117084" y="1976688"/>
                <a:ext cx="231840" cy="271080"/>
              </p14:xfrm>
            </p:contentPart>
          </mc:Choice>
          <mc:Fallback xmlns="">
            <p:pic>
              <p:nvPicPr>
                <p:cNvPr id="428" name="Ink 427">
                  <a:extLst>
                    <a:ext uri="{FF2B5EF4-FFF2-40B4-BE49-F238E27FC236}">
                      <a16:creationId xmlns:a16="http://schemas.microsoft.com/office/drawing/2014/main" id="{F38E940F-BD1C-E64C-8C4F-7E15648971F7}"/>
                    </a:ext>
                  </a:extLst>
                </p:cNvPr>
                <p:cNvPicPr/>
                <p:nvPr/>
              </p:nvPicPr>
              <p:blipFill>
                <a:blip r:embed="rId312"/>
                <a:stretch>
                  <a:fillRect/>
                </a:stretch>
              </p:blipFill>
              <p:spPr>
                <a:xfrm>
                  <a:off x="5088316" y="1946370"/>
                  <a:ext cx="289377" cy="331716"/>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31" name="Ink 431">
                  <a:extLst>
                    <a:ext uri="{FF2B5EF4-FFF2-40B4-BE49-F238E27FC236}">
                      <a16:creationId xmlns:a16="http://schemas.microsoft.com/office/drawing/2014/main" id="{51A58B8C-37B6-564A-BA05-E39C69B198AB}"/>
                    </a:ext>
                  </a:extLst>
                </p14:cNvPr>
                <p14:cNvContentPartPr/>
                <p14:nvPr/>
              </p14:nvContentPartPr>
              <p14:xfrm>
                <a:off x="2213324" y="2579688"/>
                <a:ext cx="873720" cy="387720"/>
              </p14:xfrm>
            </p:contentPart>
          </mc:Choice>
          <mc:Fallback xmlns="">
            <p:pic>
              <p:nvPicPr>
                <p:cNvPr id="431" name="Ink 431">
                  <a:extLst>
                    <a:ext uri="{FF2B5EF4-FFF2-40B4-BE49-F238E27FC236}">
                      <a16:creationId xmlns:a16="http://schemas.microsoft.com/office/drawing/2014/main" id="{51A58B8C-37B6-564A-BA05-E39C69B198AB}"/>
                    </a:ext>
                  </a:extLst>
                </p:cNvPr>
                <p:cNvPicPr/>
                <p:nvPr/>
              </p:nvPicPr>
              <p:blipFill>
                <a:blip r:embed="rId314"/>
                <a:stretch>
                  <a:fillRect/>
                </a:stretch>
              </p:blipFill>
              <p:spPr>
                <a:xfrm>
                  <a:off x="2184483" y="2549314"/>
                  <a:ext cx="931402" cy="448469"/>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32" name="Ink 431">
                  <a:extLst>
                    <a:ext uri="{FF2B5EF4-FFF2-40B4-BE49-F238E27FC236}">
                      <a16:creationId xmlns:a16="http://schemas.microsoft.com/office/drawing/2014/main" id="{77611894-E116-EB48-92F2-E2C2AD315758}"/>
                    </a:ext>
                  </a:extLst>
                </p14:cNvPr>
                <p14:cNvContentPartPr/>
                <p14:nvPr/>
              </p14:nvContentPartPr>
              <p14:xfrm>
                <a:off x="2937284" y="2659248"/>
                <a:ext cx="197640" cy="202680"/>
              </p14:xfrm>
            </p:contentPart>
          </mc:Choice>
          <mc:Fallback xmlns="">
            <p:pic>
              <p:nvPicPr>
                <p:cNvPr id="432" name="Ink 431">
                  <a:extLst>
                    <a:ext uri="{FF2B5EF4-FFF2-40B4-BE49-F238E27FC236}">
                      <a16:creationId xmlns:a16="http://schemas.microsoft.com/office/drawing/2014/main" id="{77611894-E116-EB48-92F2-E2C2AD315758}"/>
                    </a:ext>
                  </a:extLst>
                </p:cNvPr>
                <p:cNvPicPr/>
                <p:nvPr/>
              </p:nvPicPr>
              <p:blipFill>
                <a:blip r:embed="rId316"/>
                <a:stretch>
                  <a:fillRect/>
                </a:stretch>
              </p:blipFill>
              <p:spPr>
                <a:xfrm>
                  <a:off x="2908567" y="2629024"/>
                  <a:ext cx="255074" cy="263128"/>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39" name="Ink 439">
                  <a:extLst>
                    <a:ext uri="{FF2B5EF4-FFF2-40B4-BE49-F238E27FC236}">
                      <a16:creationId xmlns:a16="http://schemas.microsoft.com/office/drawing/2014/main" id="{6B231B4E-916C-DF4D-9AE4-2CEDDECD40B1}"/>
                    </a:ext>
                  </a:extLst>
                </p14:cNvPr>
                <p14:cNvContentPartPr/>
                <p14:nvPr/>
              </p14:nvContentPartPr>
              <p14:xfrm>
                <a:off x="3308084" y="2472768"/>
                <a:ext cx="1374480" cy="648360"/>
              </p14:xfrm>
            </p:contentPart>
          </mc:Choice>
          <mc:Fallback xmlns="">
            <p:pic>
              <p:nvPicPr>
                <p:cNvPr id="439" name="Ink 439">
                  <a:extLst>
                    <a:ext uri="{FF2B5EF4-FFF2-40B4-BE49-F238E27FC236}">
                      <a16:creationId xmlns:a16="http://schemas.microsoft.com/office/drawing/2014/main" id="{6B231B4E-916C-DF4D-9AE4-2CEDDECD40B1}"/>
                    </a:ext>
                  </a:extLst>
                </p:cNvPr>
                <p:cNvPicPr/>
                <p:nvPr/>
              </p:nvPicPr>
              <p:blipFill>
                <a:blip r:embed="rId318"/>
                <a:stretch>
                  <a:fillRect/>
                </a:stretch>
              </p:blipFill>
              <p:spPr>
                <a:xfrm>
                  <a:off x="3279201" y="2442320"/>
                  <a:ext cx="1432246" cy="709256"/>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40" name="Ink 439">
                  <a:extLst>
                    <a:ext uri="{FF2B5EF4-FFF2-40B4-BE49-F238E27FC236}">
                      <a16:creationId xmlns:a16="http://schemas.microsoft.com/office/drawing/2014/main" id="{96E6BDA5-2465-3445-8543-F5486E149909}"/>
                    </a:ext>
                  </a:extLst>
                </p14:cNvPr>
                <p14:cNvContentPartPr/>
                <p14:nvPr/>
              </p14:nvContentPartPr>
              <p14:xfrm>
                <a:off x="2931922" y="3423361"/>
                <a:ext cx="227160" cy="300600"/>
              </p14:xfrm>
            </p:contentPart>
          </mc:Choice>
          <mc:Fallback xmlns="">
            <p:pic>
              <p:nvPicPr>
                <p:cNvPr id="440" name="Ink 439">
                  <a:extLst>
                    <a:ext uri="{FF2B5EF4-FFF2-40B4-BE49-F238E27FC236}">
                      <a16:creationId xmlns:a16="http://schemas.microsoft.com/office/drawing/2014/main" id="{96E6BDA5-2465-3445-8543-F5486E149909}"/>
                    </a:ext>
                  </a:extLst>
                </p:cNvPr>
                <p:cNvPicPr/>
                <p:nvPr/>
              </p:nvPicPr>
              <p:blipFill>
                <a:blip r:embed="rId320"/>
                <a:stretch>
                  <a:fillRect/>
                </a:stretch>
              </p:blipFill>
              <p:spPr>
                <a:xfrm>
                  <a:off x="2903103" y="3392943"/>
                  <a:ext cx="284798" cy="361436"/>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41" name="Ink 440">
                  <a:extLst>
                    <a:ext uri="{FF2B5EF4-FFF2-40B4-BE49-F238E27FC236}">
                      <a16:creationId xmlns:a16="http://schemas.microsoft.com/office/drawing/2014/main" id="{0F6D8398-EC48-BD4B-B8C0-4A2649C70DEE}"/>
                    </a:ext>
                  </a:extLst>
                </p14:cNvPr>
                <p14:cNvContentPartPr/>
                <p14:nvPr/>
              </p14:nvContentPartPr>
              <p14:xfrm>
                <a:off x="3231082" y="3446041"/>
                <a:ext cx="189720" cy="290520"/>
              </p14:xfrm>
            </p:contentPart>
          </mc:Choice>
          <mc:Fallback xmlns="">
            <p:pic>
              <p:nvPicPr>
                <p:cNvPr id="441" name="Ink 440">
                  <a:extLst>
                    <a:ext uri="{FF2B5EF4-FFF2-40B4-BE49-F238E27FC236}">
                      <a16:creationId xmlns:a16="http://schemas.microsoft.com/office/drawing/2014/main" id="{0F6D8398-EC48-BD4B-B8C0-4A2649C70DEE}"/>
                    </a:ext>
                  </a:extLst>
                </p:cNvPr>
                <p:cNvPicPr/>
                <p:nvPr/>
              </p:nvPicPr>
              <p:blipFill>
                <a:blip r:embed="rId322"/>
                <a:stretch>
                  <a:fillRect/>
                </a:stretch>
              </p:blipFill>
              <p:spPr>
                <a:xfrm>
                  <a:off x="3202285" y="3415741"/>
                  <a:ext cx="247314" cy="351119"/>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44" name="Ink 443">
                  <a:extLst>
                    <a:ext uri="{FF2B5EF4-FFF2-40B4-BE49-F238E27FC236}">
                      <a16:creationId xmlns:a16="http://schemas.microsoft.com/office/drawing/2014/main" id="{774FF01D-DD3A-D24F-AB4A-AF2F6D263857}"/>
                    </a:ext>
                  </a:extLst>
                </p14:cNvPr>
                <p14:cNvContentPartPr/>
                <p14:nvPr/>
              </p14:nvContentPartPr>
              <p14:xfrm>
                <a:off x="3488122" y="3303121"/>
                <a:ext cx="219960" cy="472320"/>
              </p14:xfrm>
            </p:contentPart>
          </mc:Choice>
          <mc:Fallback xmlns="">
            <p:pic>
              <p:nvPicPr>
                <p:cNvPr id="444" name="Ink 443">
                  <a:extLst>
                    <a:ext uri="{FF2B5EF4-FFF2-40B4-BE49-F238E27FC236}">
                      <a16:creationId xmlns:a16="http://schemas.microsoft.com/office/drawing/2014/main" id="{774FF01D-DD3A-D24F-AB4A-AF2F6D263857}"/>
                    </a:ext>
                  </a:extLst>
                </p:cNvPr>
                <p:cNvPicPr/>
                <p:nvPr/>
              </p:nvPicPr>
              <p:blipFill>
                <a:blip r:embed="rId324"/>
                <a:stretch>
                  <a:fillRect/>
                </a:stretch>
              </p:blipFill>
              <p:spPr>
                <a:xfrm>
                  <a:off x="3459358" y="3272706"/>
                  <a:ext cx="277488" cy="533149"/>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45" name="Ink 444">
                  <a:extLst>
                    <a:ext uri="{FF2B5EF4-FFF2-40B4-BE49-F238E27FC236}">
                      <a16:creationId xmlns:a16="http://schemas.microsoft.com/office/drawing/2014/main" id="{4483440B-5F43-0645-B8D6-A6632995E670}"/>
                    </a:ext>
                  </a:extLst>
                </p14:cNvPr>
                <p14:cNvContentPartPr/>
                <p14:nvPr/>
              </p14:nvContentPartPr>
              <p14:xfrm>
                <a:off x="2320642" y="4010881"/>
                <a:ext cx="65880" cy="418680"/>
              </p14:xfrm>
            </p:contentPart>
          </mc:Choice>
          <mc:Fallback xmlns="">
            <p:pic>
              <p:nvPicPr>
                <p:cNvPr id="445" name="Ink 444">
                  <a:extLst>
                    <a:ext uri="{FF2B5EF4-FFF2-40B4-BE49-F238E27FC236}">
                      <a16:creationId xmlns:a16="http://schemas.microsoft.com/office/drawing/2014/main" id="{4483440B-5F43-0645-B8D6-A6632995E670}"/>
                    </a:ext>
                  </a:extLst>
                </p:cNvPr>
                <p:cNvPicPr/>
                <p:nvPr/>
              </p:nvPicPr>
              <p:blipFill>
                <a:blip r:embed="rId326"/>
                <a:stretch>
                  <a:fillRect/>
                </a:stretch>
              </p:blipFill>
              <p:spPr>
                <a:xfrm>
                  <a:off x="2292643" y="3980464"/>
                  <a:ext cx="121878" cy="479514"/>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48" name="Ink 448">
                  <a:extLst>
                    <a:ext uri="{FF2B5EF4-FFF2-40B4-BE49-F238E27FC236}">
                      <a16:creationId xmlns:a16="http://schemas.microsoft.com/office/drawing/2014/main" id="{27AEB868-BE31-F349-A86E-3438CE89B133}"/>
                    </a:ext>
                  </a:extLst>
                </p14:cNvPr>
                <p14:cNvContentPartPr/>
                <p14:nvPr/>
              </p14:nvContentPartPr>
              <p14:xfrm>
                <a:off x="2744722" y="4110241"/>
                <a:ext cx="339480" cy="209520"/>
              </p14:xfrm>
            </p:contentPart>
          </mc:Choice>
          <mc:Fallback xmlns="">
            <p:pic>
              <p:nvPicPr>
                <p:cNvPr id="448" name="Ink 448">
                  <a:extLst>
                    <a:ext uri="{FF2B5EF4-FFF2-40B4-BE49-F238E27FC236}">
                      <a16:creationId xmlns:a16="http://schemas.microsoft.com/office/drawing/2014/main" id="{27AEB868-BE31-F349-A86E-3438CE89B133}"/>
                    </a:ext>
                  </a:extLst>
                </p:cNvPr>
                <p:cNvPicPr/>
                <p:nvPr/>
              </p:nvPicPr>
              <p:blipFill>
                <a:blip r:embed="rId328"/>
                <a:stretch>
                  <a:fillRect/>
                </a:stretch>
              </p:blipFill>
              <p:spPr>
                <a:xfrm>
                  <a:off x="2716010" y="4080056"/>
                  <a:ext cx="396904" cy="26989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49" name="Ink 448">
                  <a:extLst>
                    <a:ext uri="{FF2B5EF4-FFF2-40B4-BE49-F238E27FC236}">
                      <a16:creationId xmlns:a16="http://schemas.microsoft.com/office/drawing/2014/main" id="{4C081023-9AA5-F646-BE60-EE1C80050716}"/>
                    </a:ext>
                  </a:extLst>
                </p14:cNvPr>
                <p14:cNvContentPartPr/>
                <p14:nvPr/>
              </p14:nvContentPartPr>
              <p14:xfrm>
                <a:off x="3515842" y="4033201"/>
                <a:ext cx="23040" cy="383400"/>
              </p14:xfrm>
            </p:contentPart>
          </mc:Choice>
          <mc:Fallback xmlns="">
            <p:pic>
              <p:nvPicPr>
                <p:cNvPr id="449" name="Ink 448">
                  <a:extLst>
                    <a:ext uri="{FF2B5EF4-FFF2-40B4-BE49-F238E27FC236}">
                      <a16:creationId xmlns:a16="http://schemas.microsoft.com/office/drawing/2014/main" id="{4C081023-9AA5-F646-BE60-EE1C80050716}"/>
                    </a:ext>
                  </a:extLst>
                </p:cNvPr>
                <p:cNvPicPr/>
                <p:nvPr/>
              </p:nvPicPr>
              <p:blipFill>
                <a:blip r:embed="rId330"/>
                <a:stretch>
                  <a:fillRect/>
                </a:stretch>
              </p:blipFill>
              <p:spPr>
                <a:xfrm>
                  <a:off x="3487865" y="4002886"/>
                  <a:ext cx="78994" cy="444031"/>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52" name="Ink 452">
                  <a:extLst>
                    <a:ext uri="{FF2B5EF4-FFF2-40B4-BE49-F238E27FC236}">
                      <a16:creationId xmlns:a16="http://schemas.microsoft.com/office/drawing/2014/main" id="{55D8D27C-135F-6545-B4F3-F3E3539C2F82}"/>
                    </a:ext>
                  </a:extLst>
                </p14:cNvPr>
                <p14:cNvContentPartPr/>
                <p14:nvPr/>
              </p14:nvContentPartPr>
              <p14:xfrm>
                <a:off x="3777562" y="3922681"/>
                <a:ext cx="339840" cy="603000"/>
              </p14:xfrm>
            </p:contentPart>
          </mc:Choice>
          <mc:Fallback xmlns="">
            <p:pic>
              <p:nvPicPr>
                <p:cNvPr id="452" name="Ink 452">
                  <a:extLst>
                    <a:ext uri="{FF2B5EF4-FFF2-40B4-BE49-F238E27FC236}">
                      <a16:creationId xmlns:a16="http://schemas.microsoft.com/office/drawing/2014/main" id="{55D8D27C-135F-6545-B4F3-F3E3539C2F82}"/>
                    </a:ext>
                  </a:extLst>
                </p:cNvPr>
                <p:cNvPicPr/>
                <p:nvPr/>
              </p:nvPicPr>
              <p:blipFill>
                <a:blip r:embed="rId332"/>
                <a:stretch>
                  <a:fillRect/>
                </a:stretch>
              </p:blipFill>
              <p:spPr>
                <a:xfrm>
                  <a:off x="3748819" y="3892263"/>
                  <a:ext cx="397325" cy="663837"/>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53" name="Ink 452">
                  <a:extLst>
                    <a:ext uri="{FF2B5EF4-FFF2-40B4-BE49-F238E27FC236}">
                      <a16:creationId xmlns:a16="http://schemas.microsoft.com/office/drawing/2014/main" id="{AA1AB0A2-E41C-1748-B67D-0F9192BA938B}"/>
                    </a:ext>
                  </a:extLst>
                </p14:cNvPr>
                <p14:cNvContentPartPr/>
                <p14:nvPr/>
              </p14:nvContentPartPr>
              <p14:xfrm>
                <a:off x="4051522" y="3914041"/>
                <a:ext cx="405720" cy="422640"/>
              </p14:xfrm>
            </p:contentPart>
          </mc:Choice>
          <mc:Fallback xmlns="">
            <p:pic>
              <p:nvPicPr>
                <p:cNvPr id="453" name="Ink 452">
                  <a:extLst>
                    <a:ext uri="{FF2B5EF4-FFF2-40B4-BE49-F238E27FC236}">
                      <a16:creationId xmlns:a16="http://schemas.microsoft.com/office/drawing/2014/main" id="{AA1AB0A2-E41C-1748-B67D-0F9192BA938B}"/>
                    </a:ext>
                  </a:extLst>
                </p:cNvPr>
                <p:cNvPicPr/>
                <p:nvPr/>
              </p:nvPicPr>
              <p:blipFill>
                <a:blip r:embed="rId334"/>
                <a:stretch>
                  <a:fillRect/>
                </a:stretch>
              </p:blipFill>
              <p:spPr>
                <a:xfrm>
                  <a:off x="4022663" y="3883725"/>
                  <a:ext cx="463437" cy="483272"/>
                </a:xfrm>
                <a:prstGeom prst="rect">
                  <a:avLst/>
                </a:prstGeom>
              </p:spPr>
            </p:pic>
          </mc:Fallback>
        </mc:AlternateContent>
      </p:grpSp>
    </p:spTree>
    <p:extLst>
      <p:ext uri="{BB962C8B-B14F-4D97-AF65-F5344CB8AC3E}">
        <p14:creationId xmlns:p14="http://schemas.microsoft.com/office/powerpoint/2010/main" val="1573778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085.CSE105.Church-TuringThesis.mp4</a:t>
            </a:r>
            <a:endParaRPr lang="en-US" sz="2400" dirty="0"/>
          </a:p>
        </p:txBody>
      </p:sp>
    </p:spTree>
    <p:extLst>
      <p:ext uri="{BB962C8B-B14F-4D97-AF65-F5344CB8AC3E}">
        <p14:creationId xmlns:p14="http://schemas.microsoft.com/office/powerpoint/2010/main" val="4105928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4128D2"/>
                </a:solidFill>
              </a:rPr>
              <a:t>Church-Turing Thesis	</a:t>
            </a:r>
            <a:r>
              <a:rPr lang="en-US" sz="1600" err="1">
                <a:solidFill>
                  <a:schemeClr val="accent6"/>
                </a:solidFill>
              </a:rPr>
              <a:t>Sipser</a:t>
            </a:r>
            <a:r>
              <a:rPr lang="en-US" sz="1600">
                <a:solidFill>
                  <a:schemeClr val="accent6"/>
                </a:solidFill>
              </a:rPr>
              <a:t>  p. 183</a:t>
            </a:r>
          </a:p>
        </p:txBody>
      </p:sp>
      <p:sp>
        <p:nvSpPr>
          <p:cNvPr id="3" name="Content Placeholder 2"/>
          <p:cNvSpPr>
            <a:spLocks noGrp="1"/>
          </p:cNvSpPr>
          <p:nvPr>
            <p:ph idx="1"/>
          </p:nvPr>
        </p:nvSpPr>
        <p:spPr>
          <a:xfrm>
            <a:off x="457200" y="1200150"/>
            <a:ext cx="8229600" cy="3434813"/>
          </a:xfrm>
        </p:spPr>
        <p:txBody>
          <a:bodyPr vert="horz" lIns="68580" tIns="34290" rIns="68580" bIns="34290" rtlCol="0" anchor="t">
            <a:normAutofit fontScale="85000" lnSpcReduction="20000"/>
          </a:bodyPr>
          <a:lstStyle/>
          <a:p>
            <a:pPr marL="182404" indent="-182404"/>
            <a:r>
              <a:rPr lang="en-US" dirty="0"/>
              <a:t>Scratch work, copy input, …</a:t>
            </a:r>
            <a:r>
              <a:rPr lang="en-US" dirty="0">
                <a:solidFill>
                  <a:srgbClr val="4128D2"/>
                </a:solidFill>
              </a:rPr>
              <a:t>	</a:t>
            </a:r>
            <a:r>
              <a:rPr lang="en-US" b="1" dirty="0">
                <a:solidFill>
                  <a:srgbClr val="4128D2"/>
                </a:solidFill>
              </a:rPr>
              <a:t>Multiple tapes</a:t>
            </a:r>
            <a:endParaRPr lang="en-US" dirty="0"/>
          </a:p>
          <a:p>
            <a:pPr marL="182404" indent="-182404"/>
            <a:r>
              <a:rPr lang="en-US" dirty="0">
                <a:solidFill>
                  <a:srgbClr val="292934"/>
                </a:solidFill>
              </a:rPr>
              <a:t>Parallel computation	</a:t>
            </a:r>
            <a:r>
              <a:rPr lang="en-US" dirty="0">
                <a:solidFill>
                  <a:srgbClr val="4128D2"/>
                </a:solidFill>
              </a:rPr>
              <a:t>	</a:t>
            </a:r>
            <a:r>
              <a:rPr lang="en-US" b="1" dirty="0">
                <a:solidFill>
                  <a:srgbClr val="4128D2"/>
                </a:solidFill>
              </a:rPr>
              <a:t>Nondeterminism</a:t>
            </a:r>
            <a:endParaRPr lang="en-US" b="1" dirty="0">
              <a:solidFill>
                <a:srgbClr val="4128D2"/>
              </a:solidFill>
              <a:cs typeface="Arial"/>
            </a:endParaRPr>
          </a:p>
          <a:p>
            <a:pPr marL="182404" indent="-182404"/>
            <a:r>
              <a:rPr lang="en-US" dirty="0">
                <a:solidFill>
                  <a:srgbClr val="292934"/>
                </a:solidFill>
              </a:rPr>
              <a:t>Printing vs. accepting</a:t>
            </a:r>
            <a:r>
              <a:rPr lang="en-US" dirty="0">
                <a:solidFill>
                  <a:srgbClr val="4128D2"/>
                </a:solidFill>
              </a:rPr>
              <a:t>		</a:t>
            </a:r>
            <a:r>
              <a:rPr lang="en-US" b="1" dirty="0">
                <a:solidFill>
                  <a:srgbClr val="4128D2"/>
                </a:solidFill>
              </a:rPr>
              <a:t>Enumerators</a:t>
            </a:r>
            <a:endParaRPr lang="en-US" b="1" dirty="0">
              <a:solidFill>
                <a:srgbClr val="4128D2"/>
              </a:solidFill>
              <a:cs typeface="Arial"/>
            </a:endParaRPr>
          </a:p>
          <a:p>
            <a:pPr marL="182404" indent="-182404"/>
            <a:r>
              <a:rPr lang="en-US" dirty="0">
                <a:solidFill>
                  <a:srgbClr val="292934"/>
                </a:solidFill>
              </a:rPr>
              <a:t>More flexible transition function</a:t>
            </a:r>
            <a:endParaRPr lang="en-US" dirty="0">
              <a:solidFill>
                <a:srgbClr val="292934"/>
              </a:solidFill>
              <a:cs typeface="Arial"/>
            </a:endParaRPr>
          </a:p>
          <a:p>
            <a:pPr marL="456724" lvl="1" indent="-182404"/>
            <a:r>
              <a:rPr lang="en-US" dirty="0">
                <a:solidFill>
                  <a:srgbClr val="292934"/>
                </a:solidFill>
              </a:rPr>
              <a:t>Can "stay put"</a:t>
            </a:r>
            <a:endParaRPr lang="en-US" dirty="0">
              <a:solidFill>
                <a:srgbClr val="292934"/>
              </a:solidFill>
              <a:cs typeface="Arial"/>
            </a:endParaRPr>
          </a:p>
          <a:p>
            <a:pPr marL="456724" lvl="1" indent="-182404"/>
            <a:r>
              <a:rPr lang="en-US" dirty="0">
                <a:solidFill>
                  <a:srgbClr val="292934"/>
                </a:solidFill>
              </a:rPr>
              <a:t>Can "get stuck"</a:t>
            </a:r>
            <a:endParaRPr lang="en-US" dirty="0">
              <a:solidFill>
                <a:srgbClr val="292934"/>
              </a:solidFill>
              <a:cs typeface="Arial"/>
            </a:endParaRPr>
          </a:p>
          <a:p>
            <a:pPr marL="456724" lvl="1" indent="-182404"/>
            <a:r>
              <a:rPr lang="en-US" dirty="0">
                <a:solidFill>
                  <a:srgbClr val="292934"/>
                </a:solidFill>
              </a:rPr>
              <a:t>Can "</a:t>
            </a:r>
            <a:r>
              <a:rPr lang="en-US" dirty="0" err="1">
                <a:solidFill>
                  <a:srgbClr val="292934"/>
                </a:solidFill>
              </a:rPr>
              <a:t>goto</a:t>
            </a:r>
            <a:r>
              <a:rPr lang="en-US" dirty="0">
                <a:solidFill>
                  <a:srgbClr val="292934"/>
                </a:solidFill>
              </a:rPr>
              <a:t>" cell on tape</a:t>
            </a:r>
            <a:endParaRPr lang="en-US" dirty="0">
              <a:solidFill>
                <a:srgbClr val="292934"/>
              </a:solidFill>
              <a:cs typeface="Arial"/>
            </a:endParaRPr>
          </a:p>
          <a:p>
            <a:pPr marL="456724" lvl="1" indent="-182404"/>
            <a:r>
              <a:rPr lang="en-US" i="1" dirty="0">
                <a:solidFill>
                  <a:srgbClr val="292934"/>
                </a:solidFill>
              </a:rPr>
              <a:t>lots of examples in exercises </a:t>
            </a:r>
            <a:r>
              <a:rPr lang="en-US" i="1" dirty="0">
                <a:solidFill>
                  <a:srgbClr val="4128D2"/>
                </a:solidFill>
              </a:rPr>
              <a:t>to Chapter 3</a:t>
            </a:r>
            <a:endParaRPr lang="en-US" i="1" dirty="0">
              <a:solidFill>
                <a:srgbClr val="4128D2"/>
              </a:solidFill>
              <a:cs typeface="Arial"/>
            </a:endParaRPr>
          </a:p>
          <a:p>
            <a:pPr marL="456724" lvl="1" indent="-182404"/>
            <a:endParaRPr lang="en-US" i="1" dirty="0">
              <a:solidFill>
                <a:srgbClr val="4128D2"/>
              </a:solidFill>
            </a:endParaRPr>
          </a:p>
          <a:p>
            <a:pPr marL="0" indent="0">
              <a:buNone/>
            </a:pPr>
            <a:r>
              <a:rPr lang="en-US" b="1" dirty="0">
                <a:solidFill>
                  <a:srgbClr val="4128D2"/>
                </a:solidFill>
              </a:rPr>
              <a:t>Also: wildly different models </a:t>
            </a:r>
            <a:endParaRPr lang="en-US" b="1" dirty="0">
              <a:solidFill>
                <a:srgbClr val="4128D2"/>
              </a:solidFill>
              <a:cs typeface="Arial"/>
            </a:endParaRPr>
          </a:p>
          <a:p>
            <a:pPr marL="182404" indent="-182404"/>
            <a:r>
              <a:rPr lang="en-US" b="1" dirty="0" err="1">
                <a:solidFill>
                  <a:srgbClr val="4128D2"/>
                </a:solidFill>
              </a:rPr>
              <a:t>λ</a:t>
            </a:r>
            <a:r>
              <a:rPr lang="en-US" b="1" dirty="0">
                <a:solidFill>
                  <a:srgbClr val="4128D2"/>
                </a:solidFill>
              </a:rPr>
              <a:t>-calculus, Post canonical systems, URMs, etc.</a:t>
            </a:r>
            <a:endParaRPr lang="en-US" b="1" dirty="0">
              <a:solidFill>
                <a:srgbClr val="4128D2"/>
              </a:solidFill>
              <a:cs typeface="Arial"/>
            </a:endParaRPr>
          </a:p>
        </p:txBody>
      </p:sp>
      <p:sp>
        <p:nvSpPr>
          <p:cNvPr id="4" name="Cloud 3"/>
          <p:cNvSpPr/>
          <p:nvPr/>
        </p:nvSpPr>
        <p:spPr>
          <a:xfrm>
            <a:off x="5001014" y="2230933"/>
            <a:ext cx="4142987" cy="1376203"/>
          </a:xfrm>
          <a:prstGeom prst="cloud">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4128D2"/>
                </a:solidFill>
              </a:rPr>
              <a:t>All these models are equally expressive!</a:t>
            </a:r>
          </a:p>
        </p:txBody>
      </p:sp>
      <mc:AlternateContent xmlns:mc="http://schemas.openxmlformats.org/markup-compatibility/2006" xmlns:p14="http://schemas.microsoft.com/office/powerpoint/2010/main">
        <mc:Choice Requires="p14">
          <p:contentPart p14:bwMode="auto" r:id="rId2">
            <p14:nvContentPartPr>
              <p14:cNvPr id="15" name="Ink 15">
                <a:extLst>
                  <a:ext uri="{FF2B5EF4-FFF2-40B4-BE49-F238E27FC236}">
                    <a16:creationId xmlns:a16="http://schemas.microsoft.com/office/drawing/2014/main" id="{AA711FED-B941-1E4E-809E-67210E3C5EF7}"/>
                  </a:ext>
                </a:extLst>
              </p14:cNvPr>
              <p14:cNvContentPartPr/>
              <p14:nvPr/>
            </p14:nvContentPartPr>
            <p14:xfrm>
              <a:off x="4703484" y="3868574"/>
              <a:ext cx="524880" cy="153090"/>
            </p14:xfrm>
          </p:contentPart>
        </mc:Choice>
        <mc:Fallback xmlns="">
          <p:pic>
            <p:nvPicPr>
              <p:cNvPr id="15" name="Ink 15">
                <a:extLst>
                  <a:ext uri="{FF2B5EF4-FFF2-40B4-BE49-F238E27FC236}">
                    <a16:creationId xmlns:a16="http://schemas.microsoft.com/office/drawing/2014/main" id="{AA711FED-B941-1E4E-809E-67210E3C5EF7}"/>
                  </a:ext>
                </a:extLst>
              </p:cNvPr>
              <p:cNvPicPr/>
              <p:nvPr/>
            </p:nvPicPr>
            <p:blipFill>
              <a:blip r:embed="rId3"/>
              <a:stretch>
                <a:fillRect/>
              </a:stretch>
            </p:blipFill>
            <p:spPr>
              <a:xfrm>
                <a:off x="4697368" y="3862465"/>
                <a:ext cx="537112" cy="16530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8">
                <a:extLst>
                  <a:ext uri="{FF2B5EF4-FFF2-40B4-BE49-F238E27FC236}">
                    <a16:creationId xmlns:a16="http://schemas.microsoft.com/office/drawing/2014/main" id="{500D8CBC-25EF-394A-80E3-2F57D9FAF9CC}"/>
                  </a:ext>
                </a:extLst>
              </p14:cNvPr>
              <p14:cNvContentPartPr/>
              <p14:nvPr/>
            </p14:nvContentPartPr>
            <p14:xfrm>
              <a:off x="5223504" y="3838334"/>
              <a:ext cx="137160" cy="180360"/>
            </p14:xfrm>
          </p:contentPart>
        </mc:Choice>
        <mc:Fallback xmlns="">
          <p:pic>
            <p:nvPicPr>
              <p:cNvPr id="18" name="Ink 18">
                <a:extLst>
                  <a:ext uri="{FF2B5EF4-FFF2-40B4-BE49-F238E27FC236}">
                    <a16:creationId xmlns:a16="http://schemas.microsoft.com/office/drawing/2014/main" id="{500D8CBC-25EF-394A-80E3-2F57D9FAF9CC}"/>
                  </a:ext>
                </a:extLst>
              </p:cNvPr>
              <p:cNvPicPr/>
              <p:nvPr/>
            </p:nvPicPr>
            <p:blipFill>
              <a:blip r:embed="rId5"/>
              <a:stretch>
                <a:fillRect/>
              </a:stretch>
            </p:blipFill>
            <p:spPr>
              <a:xfrm>
                <a:off x="5217384" y="3832214"/>
                <a:ext cx="149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1">
                <a:extLst>
                  <a:ext uri="{FF2B5EF4-FFF2-40B4-BE49-F238E27FC236}">
                    <a16:creationId xmlns:a16="http://schemas.microsoft.com/office/drawing/2014/main" id="{4EB5373F-35DF-4040-88C7-3D0590498DDC}"/>
                  </a:ext>
                </a:extLst>
              </p14:cNvPr>
              <p14:cNvContentPartPr/>
              <p14:nvPr/>
            </p14:nvContentPartPr>
            <p14:xfrm>
              <a:off x="5463534" y="3848864"/>
              <a:ext cx="115020" cy="166320"/>
            </p14:xfrm>
          </p:contentPart>
        </mc:Choice>
        <mc:Fallback xmlns="">
          <p:pic>
            <p:nvPicPr>
              <p:cNvPr id="21" name="Ink 21">
                <a:extLst>
                  <a:ext uri="{FF2B5EF4-FFF2-40B4-BE49-F238E27FC236}">
                    <a16:creationId xmlns:a16="http://schemas.microsoft.com/office/drawing/2014/main" id="{4EB5373F-35DF-4040-88C7-3D0590498DDC}"/>
                  </a:ext>
                </a:extLst>
              </p:cNvPr>
              <p:cNvPicPr/>
              <p:nvPr/>
            </p:nvPicPr>
            <p:blipFill>
              <a:blip r:embed="rId7"/>
              <a:stretch>
                <a:fillRect/>
              </a:stretch>
            </p:blipFill>
            <p:spPr>
              <a:xfrm>
                <a:off x="5457404" y="3842757"/>
                <a:ext cx="127279" cy="17853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1">
                <a:extLst>
                  <a:ext uri="{FF2B5EF4-FFF2-40B4-BE49-F238E27FC236}">
                    <a16:creationId xmlns:a16="http://schemas.microsoft.com/office/drawing/2014/main" id="{EA2D92E9-B1B3-D44C-891D-E7B8CDB35BBE}"/>
                  </a:ext>
                </a:extLst>
              </p14:cNvPr>
              <p14:cNvContentPartPr/>
              <p14:nvPr/>
            </p14:nvContentPartPr>
            <p14:xfrm>
              <a:off x="5569644" y="3875864"/>
              <a:ext cx="434160" cy="188190"/>
            </p14:xfrm>
          </p:contentPart>
        </mc:Choice>
        <mc:Fallback xmlns="">
          <p:pic>
            <p:nvPicPr>
              <p:cNvPr id="31" name="Ink 31">
                <a:extLst>
                  <a:ext uri="{FF2B5EF4-FFF2-40B4-BE49-F238E27FC236}">
                    <a16:creationId xmlns:a16="http://schemas.microsoft.com/office/drawing/2014/main" id="{EA2D92E9-B1B3-D44C-891D-E7B8CDB35BBE}"/>
                  </a:ext>
                </a:extLst>
              </p:cNvPr>
              <p:cNvPicPr/>
              <p:nvPr/>
            </p:nvPicPr>
            <p:blipFill>
              <a:blip r:embed="rId9"/>
              <a:stretch>
                <a:fillRect/>
              </a:stretch>
            </p:blipFill>
            <p:spPr>
              <a:xfrm>
                <a:off x="5563529" y="3869747"/>
                <a:ext cx="446390" cy="2004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2">
                <a:extLst>
                  <a:ext uri="{FF2B5EF4-FFF2-40B4-BE49-F238E27FC236}">
                    <a16:creationId xmlns:a16="http://schemas.microsoft.com/office/drawing/2014/main" id="{2D4AD5FB-FF08-2848-BBEB-213B61A82B5E}"/>
                  </a:ext>
                </a:extLst>
              </p14:cNvPr>
              <p14:cNvContentPartPr/>
              <p14:nvPr/>
            </p14:nvContentPartPr>
            <p14:xfrm>
              <a:off x="6071844" y="3851294"/>
              <a:ext cx="551880" cy="172800"/>
            </p14:xfrm>
          </p:contentPart>
        </mc:Choice>
        <mc:Fallback xmlns="">
          <p:pic>
            <p:nvPicPr>
              <p:cNvPr id="42" name="Ink 42">
                <a:extLst>
                  <a:ext uri="{FF2B5EF4-FFF2-40B4-BE49-F238E27FC236}">
                    <a16:creationId xmlns:a16="http://schemas.microsoft.com/office/drawing/2014/main" id="{2D4AD5FB-FF08-2848-BBEB-213B61A82B5E}"/>
                  </a:ext>
                </a:extLst>
              </p:cNvPr>
              <p:cNvPicPr/>
              <p:nvPr/>
            </p:nvPicPr>
            <p:blipFill>
              <a:blip r:embed="rId11"/>
              <a:stretch>
                <a:fillRect/>
              </a:stretch>
            </p:blipFill>
            <p:spPr>
              <a:xfrm>
                <a:off x="6065724" y="3845174"/>
                <a:ext cx="564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10DFE461-FD68-994A-9E39-768C41D7191E}"/>
                  </a:ext>
                </a:extLst>
              </p14:cNvPr>
              <p14:cNvContentPartPr/>
              <p14:nvPr/>
            </p14:nvContentPartPr>
            <p14:xfrm>
              <a:off x="5179961" y="4371854"/>
              <a:ext cx="791640" cy="27540"/>
            </p14:xfrm>
          </p:contentPart>
        </mc:Choice>
        <mc:Fallback xmlns="">
          <p:pic>
            <p:nvPicPr>
              <p:cNvPr id="43" name="Ink 42">
                <a:extLst>
                  <a:ext uri="{FF2B5EF4-FFF2-40B4-BE49-F238E27FC236}">
                    <a16:creationId xmlns:a16="http://schemas.microsoft.com/office/drawing/2014/main" id="{10DFE461-FD68-994A-9E39-768C41D7191E}"/>
                  </a:ext>
                </a:extLst>
              </p:cNvPr>
              <p:cNvPicPr/>
              <p:nvPr/>
            </p:nvPicPr>
            <p:blipFill>
              <a:blip r:embed="rId13"/>
              <a:stretch>
                <a:fillRect/>
              </a:stretch>
            </p:blipFill>
            <p:spPr>
              <a:xfrm>
                <a:off x="5173841" y="4365774"/>
                <a:ext cx="803880" cy="3970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2883544A-33BE-1B4E-A1D0-117D4AF001BC}"/>
                  </a:ext>
                </a:extLst>
              </p14:cNvPr>
              <p14:cNvContentPartPr/>
              <p14:nvPr/>
            </p14:nvContentPartPr>
            <p14:xfrm>
              <a:off x="124522" y="4472192"/>
              <a:ext cx="67770" cy="255960"/>
            </p14:xfrm>
          </p:contentPart>
        </mc:Choice>
        <mc:Fallback xmlns="">
          <p:pic>
            <p:nvPicPr>
              <p:cNvPr id="44" name="Ink 43">
                <a:extLst>
                  <a:ext uri="{FF2B5EF4-FFF2-40B4-BE49-F238E27FC236}">
                    <a16:creationId xmlns:a16="http://schemas.microsoft.com/office/drawing/2014/main" id="{2883544A-33BE-1B4E-A1D0-117D4AF001BC}"/>
                  </a:ext>
                </a:extLst>
              </p:cNvPr>
              <p:cNvPicPr/>
              <p:nvPr/>
            </p:nvPicPr>
            <p:blipFill>
              <a:blip r:embed="rId15"/>
              <a:stretch>
                <a:fillRect/>
              </a:stretch>
            </p:blipFill>
            <p:spPr>
              <a:xfrm>
                <a:off x="118394" y="4466072"/>
                <a:ext cx="80026"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1BDB4F0E-D900-024C-BC41-33CF0BEAE851}"/>
                  </a:ext>
                </a:extLst>
              </p14:cNvPr>
              <p14:cNvContentPartPr/>
              <p14:nvPr/>
            </p14:nvContentPartPr>
            <p14:xfrm>
              <a:off x="177442" y="4470032"/>
              <a:ext cx="80460" cy="223290"/>
            </p14:xfrm>
          </p:contentPart>
        </mc:Choice>
        <mc:Fallback xmlns="">
          <p:pic>
            <p:nvPicPr>
              <p:cNvPr id="45" name="Ink 44">
                <a:extLst>
                  <a:ext uri="{FF2B5EF4-FFF2-40B4-BE49-F238E27FC236}">
                    <a16:creationId xmlns:a16="http://schemas.microsoft.com/office/drawing/2014/main" id="{1BDB4F0E-D900-024C-BC41-33CF0BEAE851}"/>
                  </a:ext>
                </a:extLst>
              </p:cNvPr>
              <p:cNvPicPr/>
              <p:nvPr/>
            </p:nvPicPr>
            <p:blipFill>
              <a:blip r:embed="rId17"/>
              <a:stretch>
                <a:fillRect/>
              </a:stretch>
            </p:blipFill>
            <p:spPr>
              <a:xfrm>
                <a:off x="171308" y="4463919"/>
                <a:ext cx="92727" cy="23551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78E38E3-34C1-2F48-A7F2-6E31C750BC19}"/>
                  </a:ext>
                </a:extLst>
              </p14:cNvPr>
              <p14:cNvContentPartPr/>
              <p14:nvPr/>
            </p14:nvContentPartPr>
            <p14:xfrm>
              <a:off x="142882" y="4620152"/>
              <a:ext cx="92070" cy="9180"/>
            </p14:xfrm>
          </p:contentPart>
        </mc:Choice>
        <mc:Fallback xmlns="">
          <p:pic>
            <p:nvPicPr>
              <p:cNvPr id="48" name="Ink 47">
                <a:extLst>
                  <a:ext uri="{FF2B5EF4-FFF2-40B4-BE49-F238E27FC236}">
                    <a16:creationId xmlns:a16="http://schemas.microsoft.com/office/drawing/2014/main" id="{978E38E3-34C1-2F48-A7F2-6E31C750BC19}"/>
                  </a:ext>
                </a:extLst>
              </p:cNvPr>
              <p:cNvPicPr/>
              <p:nvPr/>
            </p:nvPicPr>
            <p:blipFill>
              <a:blip r:embed="rId19"/>
              <a:stretch>
                <a:fillRect/>
              </a:stretch>
            </p:blipFill>
            <p:spPr>
              <a:xfrm>
                <a:off x="136792" y="4614150"/>
                <a:ext cx="104250" cy="2118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84CB8C16-F292-E54D-A22B-C74F9232CCA2}"/>
                  </a:ext>
                </a:extLst>
              </p14:cNvPr>
              <p14:cNvContentPartPr/>
              <p14:nvPr/>
            </p14:nvContentPartPr>
            <p14:xfrm>
              <a:off x="301642" y="4607462"/>
              <a:ext cx="82350" cy="101790"/>
            </p14:xfrm>
          </p:contentPart>
        </mc:Choice>
        <mc:Fallback xmlns="">
          <p:pic>
            <p:nvPicPr>
              <p:cNvPr id="49" name="Ink 48">
                <a:extLst>
                  <a:ext uri="{FF2B5EF4-FFF2-40B4-BE49-F238E27FC236}">
                    <a16:creationId xmlns:a16="http://schemas.microsoft.com/office/drawing/2014/main" id="{84CB8C16-F292-E54D-A22B-C74F9232CCA2}"/>
                  </a:ext>
                </a:extLst>
              </p:cNvPr>
              <p:cNvPicPr/>
              <p:nvPr/>
            </p:nvPicPr>
            <p:blipFill>
              <a:blip r:embed="rId21"/>
              <a:stretch>
                <a:fillRect/>
              </a:stretch>
            </p:blipFill>
            <p:spPr>
              <a:xfrm>
                <a:off x="295555" y="4601326"/>
                <a:ext cx="94523" cy="1140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3A9C03CF-A7D1-4941-A932-F717CCB5D160}"/>
                  </a:ext>
                </a:extLst>
              </p14:cNvPr>
              <p14:cNvContentPartPr/>
              <p14:nvPr/>
            </p14:nvContentPartPr>
            <p14:xfrm>
              <a:off x="382912" y="4607192"/>
              <a:ext cx="93690" cy="112320"/>
            </p14:xfrm>
          </p:contentPart>
        </mc:Choice>
        <mc:Fallback xmlns="">
          <p:pic>
            <p:nvPicPr>
              <p:cNvPr id="50" name="Ink 49">
                <a:extLst>
                  <a:ext uri="{FF2B5EF4-FFF2-40B4-BE49-F238E27FC236}">
                    <a16:creationId xmlns:a16="http://schemas.microsoft.com/office/drawing/2014/main" id="{3A9C03CF-A7D1-4941-A932-F717CCB5D160}"/>
                  </a:ext>
                </a:extLst>
              </p:cNvPr>
              <p:cNvPicPr/>
              <p:nvPr/>
            </p:nvPicPr>
            <p:blipFill>
              <a:blip r:embed="rId23"/>
              <a:stretch>
                <a:fillRect/>
              </a:stretch>
            </p:blipFill>
            <p:spPr>
              <a:xfrm>
                <a:off x="376810" y="4601072"/>
                <a:ext cx="105895"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9">
                <a:extLst>
                  <a:ext uri="{FF2B5EF4-FFF2-40B4-BE49-F238E27FC236}">
                    <a16:creationId xmlns:a16="http://schemas.microsoft.com/office/drawing/2014/main" id="{0501B966-891E-BF4C-92CA-62B3FCDD9114}"/>
                  </a:ext>
                </a:extLst>
              </p14:cNvPr>
              <p14:cNvContentPartPr/>
              <p14:nvPr/>
            </p14:nvContentPartPr>
            <p14:xfrm>
              <a:off x="442312" y="4504862"/>
              <a:ext cx="296190" cy="286740"/>
            </p14:xfrm>
          </p:contentPart>
        </mc:Choice>
        <mc:Fallback xmlns="">
          <p:pic>
            <p:nvPicPr>
              <p:cNvPr id="59" name="Ink 59">
                <a:extLst>
                  <a:ext uri="{FF2B5EF4-FFF2-40B4-BE49-F238E27FC236}">
                    <a16:creationId xmlns:a16="http://schemas.microsoft.com/office/drawing/2014/main" id="{0501B966-891E-BF4C-92CA-62B3FCDD9114}"/>
                  </a:ext>
                </a:extLst>
              </p:cNvPr>
              <p:cNvPicPr/>
              <p:nvPr/>
            </p:nvPicPr>
            <p:blipFill>
              <a:blip r:embed="rId25"/>
              <a:stretch>
                <a:fillRect/>
              </a:stretch>
            </p:blipFill>
            <p:spPr>
              <a:xfrm>
                <a:off x="436194" y="4498754"/>
                <a:ext cx="308426" cy="29895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3">
                <a:extLst>
                  <a:ext uri="{FF2B5EF4-FFF2-40B4-BE49-F238E27FC236}">
                    <a16:creationId xmlns:a16="http://schemas.microsoft.com/office/drawing/2014/main" id="{B88B48D3-63BD-EF46-936C-3E07AAE737D2}"/>
                  </a:ext>
                </a:extLst>
              </p14:cNvPr>
              <p14:cNvContentPartPr/>
              <p14:nvPr/>
            </p14:nvContentPartPr>
            <p14:xfrm>
              <a:off x="774412" y="4537262"/>
              <a:ext cx="398250" cy="261630"/>
            </p14:xfrm>
          </p:contentPart>
        </mc:Choice>
        <mc:Fallback xmlns="">
          <p:pic>
            <p:nvPicPr>
              <p:cNvPr id="63" name="Ink 63">
                <a:extLst>
                  <a:ext uri="{FF2B5EF4-FFF2-40B4-BE49-F238E27FC236}">
                    <a16:creationId xmlns:a16="http://schemas.microsoft.com/office/drawing/2014/main" id="{B88B48D3-63BD-EF46-936C-3E07AAE737D2}"/>
                  </a:ext>
                </a:extLst>
              </p:cNvPr>
              <p:cNvPicPr/>
              <p:nvPr/>
            </p:nvPicPr>
            <p:blipFill>
              <a:blip r:embed="rId27"/>
              <a:stretch>
                <a:fillRect/>
              </a:stretch>
            </p:blipFill>
            <p:spPr>
              <a:xfrm>
                <a:off x="768291" y="4531153"/>
                <a:ext cx="410493" cy="2738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6">
                <a:extLst>
                  <a:ext uri="{FF2B5EF4-FFF2-40B4-BE49-F238E27FC236}">
                    <a16:creationId xmlns:a16="http://schemas.microsoft.com/office/drawing/2014/main" id="{B6F60B0C-1A74-3C4F-9783-5676EC039478}"/>
                  </a:ext>
                </a:extLst>
              </p14:cNvPr>
              <p14:cNvContentPartPr/>
              <p14:nvPr/>
            </p14:nvContentPartPr>
            <p14:xfrm>
              <a:off x="1165642" y="4536182"/>
              <a:ext cx="227610" cy="161460"/>
            </p14:xfrm>
          </p:contentPart>
        </mc:Choice>
        <mc:Fallback xmlns="">
          <p:pic>
            <p:nvPicPr>
              <p:cNvPr id="66" name="Ink 66">
                <a:extLst>
                  <a:ext uri="{FF2B5EF4-FFF2-40B4-BE49-F238E27FC236}">
                    <a16:creationId xmlns:a16="http://schemas.microsoft.com/office/drawing/2014/main" id="{B6F60B0C-1A74-3C4F-9783-5676EC039478}"/>
                  </a:ext>
                </a:extLst>
              </p:cNvPr>
              <p:cNvPicPr/>
              <p:nvPr/>
            </p:nvPicPr>
            <p:blipFill>
              <a:blip r:embed="rId29"/>
              <a:stretch>
                <a:fillRect/>
              </a:stretch>
            </p:blipFill>
            <p:spPr>
              <a:xfrm>
                <a:off x="1159529" y="4530069"/>
                <a:ext cx="239835" cy="17368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70">
                <a:extLst>
                  <a:ext uri="{FF2B5EF4-FFF2-40B4-BE49-F238E27FC236}">
                    <a16:creationId xmlns:a16="http://schemas.microsoft.com/office/drawing/2014/main" id="{B8293554-1BAB-5747-8084-AF4759A415AC}"/>
                  </a:ext>
                </a:extLst>
              </p14:cNvPr>
              <p14:cNvContentPartPr/>
              <p14:nvPr/>
            </p14:nvContentPartPr>
            <p14:xfrm>
              <a:off x="1372462" y="4524842"/>
              <a:ext cx="208980" cy="207630"/>
            </p14:xfrm>
          </p:contentPart>
        </mc:Choice>
        <mc:Fallback xmlns="">
          <p:pic>
            <p:nvPicPr>
              <p:cNvPr id="70" name="Ink 70">
                <a:extLst>
                  <a:ext uri="{FF2B5EF4-FFF2-40B4-BE49-F238E27FC236}">
                    <a16:creationId xmlns:a16="http://schemas.microsoft.com/office/drawing/2014/main" id="{B8293554-1BAB-5747-8084-AF4759A415AC}"/>
                  </a:ext>
                </a:extLst>
              </p:cNvPr>
              <p:cNvPicPr/>
              <p:nvPr/>
            </p:nvPicPr>
            <p:blipFill>
              <a:blip r:embed="rId31"/>
              <a:stretch>
                <a:fillRect/>
              </a:stretch>
            </p:blipFill>
            <p:spPr>
              <a:xfrm>
                <a:off x="1366337" y="4518714"/>
                <a:ext cx="221231" cy="2198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4" name="Ink 74">
                <a:extLst>
                  <a:ext uri="{FF2B5EF4-FFF2-40B4-BE49-F238E27FC236}">
                    <a16:creationId xmlns:a16="http://schemas.microsoft.com/office/drawing/2014/main" id="{1F280F67-CA28-6D40-B04A-9D56CA934170}"/>
                  </a:ext>
                </a:extLst>
              </p14:cNvPr>
              <p14:cNvContentPartPr/>
              <p14:nvPr/>
            </p14:nvContentPartPr>
            <p14:xfrm>
              <a:off x="1596562" y="4596122"/>
              <a:ext cx="375570" cy="106110"/>
            </p14:xfrm>
          </p:contentPart>
        </mc:Choice>
        <mc:Fallback xmlns="">
          <p:pic>
            <p:nvPicPr>
              <p:cNvPr id="74" name="Ink 74">
                <a:extLst>
                  <a:ext uri="{FF2B5EF4-FFF2-40B4-BE49-F238E27FC236}">
                    <a16:creationId xmlns:a16="http://schemas.microsoft.com/office/drawing/2014/main" id="{1F280F67-CA28-6D40-B04A-9D56CA934170}"/>
                  </a:ext>
                </a:extLst>
              </p:cNvPr>
              <p:cNvPicPr/>
              <p:nvPr/>
            </p:nvPicPr>
            <p:blipFill>
              <a:blip r:embed="rId33"/>
              <a:stretch>
                <a:fillRect/>
              </a:stretch>
            </p:blipFill>
            <p:spPr>
              <a:xfrm>
                <a:off x="1590446" y="4590028"/>
                <a:ext cx="387801" cy="11829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5" name="Ink 85">
                <a:extLst>
                  <a:ext uri="{FF2B5EF4-FFF2-40B4-BE49-F238E27FC236}">
                    <a16:creationId xmlns:a16="http://schemas.microsoft.com/office/drawing/2014/main" id="{DD8D1535-E8F3-EA45-89DB-8B4F6532CB61}"/>
                  </a:ext>
                </a:extLst>
              </p14:cNvPr>
              <p14:cNvContentPartPr/>
              <p14:nvPr/>
            </p14:nvContentPartPr>
            <p14:xfrm>
              <a:off x="1999942" y="4505672"/>
              <a:ext cx="794610" cy="262710"/>
            </p14:xfrm>
          </p:contentPart>
        </mc:Choice>
        <mc:Fallback xmlns="">
          <p:pic>
            <p:nvPicPr>
              <p:cNvPr id="85" name="Ink 85">
                <a:extLst>
                  <a:ext uri="{FF2B5EF4-FFF2-40B4-BE49-F238E27FC236}">
                    <a16:creationId xmlns:a16="http://schemas.microsoft.com/office/drawing/2014/main" id="{DD8D1535-E8F3-EA45-89DB-8B4F6532CB61}"/>
                  </a:ext>
                </a:extLst>
              </p:cNvPr>
              <p:cNvPicPr/>
              <p:nvPr/>
            </p:nvPicPr>
            <p:blipFill>
              <a:blip r:embed="rId35"/>
              <a:stretch>
                <a:fillRect/>
              </a:stretch>
            </p:blipFill>
            <p:spPr>
              <a:xfrm>
                <a:off x="1993824" y="4499546"/>
                <a:ext cx="806846" cy="27496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8">
                <a:extLst>
                  <a:ext uri="{FF2B5EF4-FFF2-40B4-BE49-F238E27FC236}">
                    <a16:creationId xmlns:a16="http://schemas.microsoft.com/office/drawing/2014/main" id="{4CBA132F-3B1D-B342-A4D1-2A940881AF59}"/>
                  </a:ext>
                </a:extLst>
              </p14:cNvPr>
              <p14:cNvContentPartPr/>
              <p14:nvPr/>
            </p14:nvContentPartPr>
            <p14:xfrm>
              <a:off x="2931712" y="4566692"/>
              <a:ext cx="29700" cy="139320"/>
            </p14:xfrm>
          </p:contentPart>
        </mc:Choice>
        <mc:Fallback xmlns="">
          <p:pic>
            <p:nvPicPr>
              <p:cNvPr id="88" name="Ink 88">
                <a:extLst>
                  <a:ext uri="{FF2B5EF4-FFF2-40B4-BE49-F238E27FC236}">
                    <a16:creationId xmlns:a16="http://schemas.microsoft.com/office/drawing/2014/main" id="{4CBA132F-3B1D-B342-A4D1-2A940881AF59}"/>
                  </a:ext>
                </a:extLst>
              </p:cNvPr>
              <p:cNvPicPr/>
              <p:nvPr/>
            </p:nvPicPr>
            <p:blipFill>
              <a:blip r:embed="rId37"/>
              <a:stretch>
                <a:fillRect/>
              </a:stretch>
            </p:blipFill>
            <p:spPr>
              <a:xfrm>
                <a:off x="2925701" y="4560572"/>
                <a:ext cx="41721"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7" name="Ink 97">
                <a:extLst>
                  <a:ext uri="{FF2B5EF4-FFF2-40B4-BE49-F238E27FC236}">
                    <a16:creationId xmlns:a16="http://schemas.microsoft.com/office/drawing/2014/main" id="{CE76E95D-7A0A-0E42-8D4D-C414C545BDE7}"/>
                  </a:ext>
                </a:extLst>
              </p14:cNvPr>
              <p14:cNvContentPartPr/>
              <p14:nvPr/>
            </p14:nvContentPartPr>
            <p14:xfrm>
              <a:off x="3002992" y="4530242"/>
              <a:ext cx="882090" cy="183870"/>
            </p14:xfrm>
          </p:contentPart>
        </mc:Choice>
        <mc:Fallback xmlns="">
          <p:pic>
            <p:nvPicPr>
              <p:cNvPr id="97" name="Ink 97">
                <a:extLst>
                  <a:ext uri="{FF2B5EF4-FFF2-40B4-BE49-F238E27FC236}">
                    <a16:creationId xmlns:a16="http://schemas.microsoft.com/office/drawing/2014/main" id="{CE76E95D-7A0A-0E42-8D4D-C414C545BDE7}"/>
                  </a:ext>
                </a:extLst>
              </p:cNvPr>
              <p:cNvPicPr/>
              <p:nvPr/>
            </p:nvPicPr>
            <p:blipFill>
              <a:blip r:embed="rId39"/>
              <a:stretch>
                <a:fillRect/>
              </a:stretch>
            </p:blipFill>
            <p:spPr>
              <a:xfrm>
                <a:off x="2996871" y="4524137"/>
                <a:ext cx="894331" cy="19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 name="Ink 102">
                <a:extLst>
                  <a:ext uri="{FF2B5EF4-FFF2-40B4-BE49-F238E27FC236}">
                    <a16:creationId xmlns:a16="http://schemas.microsoft.com/office/drawing/2014/main" id="{F8FED8A3-371C-2C43-95F1-12A15F8B2E6A}"/>
                  </a:ext>
                </a:extLst>
              </p14:cNvPr>
              <p14:cNvContentPartPr/>
              <p14:nvPr/>
            </p14:nvContentPartPr>
            <p14:xfrm>
              <a:off x="3873472" y="4524032"/>
              <a:ext cx="337230" cy="176850"/>
            </p14:xfrm>
          </p:contentPart>
        </mc:Choice>
        <mc:Fallback xmlns="">
          <p:pic>
            <p:nvPicPr>
              <p:cNvPr id="102" name="Ink 102">
                <a:extLst>
                  <a:ext uri="{FF2B5EF4-FFF2-40B4-BE49-F238E27FC236}">
                    <a16:creationId xmlns:a16="http://schemas.microsoft.com/office/drawing/2014/main" id="{F8FED8A3-371C-2C43-95F1-12A15F8B2E6A}"/>
                  </a:ext>
                </a:extLst>
              </p:cNvPr>
              <p:cNvPicPr/>
              <p:nvPr/>
            </p:nvPicPr>
            <p:blipFill>
              <a:blip r:embed="rId41"/>
              <a:stretch>
                <a:fillRect/>
              </a:stretch>
            </p:blipFill>
            <p:spPr>
              <a:xfrm>
                <a:off x="3867347" y="4517921"/>
                <a:ext cx="349480" cy="18907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id="{BE78B4DC-56D1-874F-98B6-AE76131B4242}"/>
                  </a:ext>
                </a:extLst>
              </p14:cNvPr>
              <p14:cNvContentPartPr/>
              <p14:nvPr/>
            </p14:nvContentPartPr>
            <p14:xfrm>
              <a:off x="4330582" y="4549682"/>
              <a:ext cx="396630" cy="159300"/>
            </p14:xfrm>
          </p:contentPart>
        </mc:Choice>
        <mc:Fallback xmlns="">
          <p:pic>
            <p:nvPicPr>
              <p:cNvPr id="109" name="Ink 109">
                <a:extLst>
                  <a:ext uri="{FF2B5EF4-FFF2-40B4-BE49-F238E27FC236}">
                    <a16:creationId xmlns:a16="http://schemas.microsoft.com/office/drawing/2014/main" id="{BE78B4DC-56D1-874F-98B6-AE76131B4242}"/>
                  </a:ext>
                </a:extLst>
              </p:cNvPr>
              <p:cNvPicPr/>
              <p:nvPr/>
            </p:nvPicPr>
            <p:blipFill>
              <a:blip r:embed="rId43"/>
              <a:stretch>
                <a:fillRect/>
              </a:stretch>
            </p:blipFill>
            <p:spPr>
              <a:xfrm>
                <a:off x="4324469" y="4543583"/>
                <a:ext cx="408856" cy="17149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3" name="Ink 113">
                <a:extLst>
                  <a:ext uri="{FF2B5EF4-FFF2-40B4-BE49-F238E27FC236}">
                    <a16:creationId xmlns:a16="http://schemas.microsoft.com/office/drawing/2014/main" id="{AC7E6291-1FEE-5242-A2AD-3A5A6C0A1567}"/>
                  </a:ext>
                </a:extLst>
              </p14:cNvPr>
              <p14:cNvContentPartPr/>
              <p14:nvPr/>
            </p14:nvContentPartPr>
            <p14:xfrm>
              <a:off x="4832782" y="4581272"/>
              <a:ext cx="296190" cy="126360"/>
            </p14:xfrm>
          </p:contentPart>
        </mc:Choice>
        <mc:Fallback xmlns="">
          <p:pic>
            <p:nvPicPr>
              <p:cNvPr id="113" name="Ink 113">
                <a:extLst>
                  <a:ext uri="{FF2B5EF4-FFF2-40B4-BE49-F238E27FC236}">
                    <a16:creationId xmlns:a16="http://schemas.microsoft.com/office/drawing/2014/main" id="{AC7E6291-1FEE-5242-A2AD-3A5A6C0A1567}"/>
                  </a:ext>
                </a:extLst>
              </p:cNvPr>
              <p:cNvPicPr/>
              <p:nvPr/>
            </p:nvPicPr>
            <p:blipFill>
              <a:blip r:embed="rId45"/>
              <a:stretch>
                <a:fillRect/>
              </a:stretch>
            </p:blipFill>
            <p:spPr>
              <a:xfrm>
                <a:off x="4826656" y="4575152"/>
                <a:ext cx="308441"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0" name="Ink 120">
                <a:extLst>
                  <a:ext uri="{FF2B5EF4-FFF2-40B4-BE49-F238E27FC236}">
                    <a16:creationId xmlns:a16="http://schemas.microsoft.com/office/drawing/2014/main" id="{A8AD6A31-DFB5-E24F-BA87-8084DF2BE00F}"/>
                  </a:ext>
                </a:extLst>
              </p14:cNvPr>
              <p14:cNvContentPartPr/>
              <p14:nvPr/>
            </p14:nvContentPartPr>
            <p14:xfrm>
              <a:off x="5124382" y="4587482"/>
              <a:ext cx="356130" cy="170370"/>
            </p14:xfrm>
          </p:contentPart>
        </mc:Choice>
        <mc:Fallback xmlns="">
          <p:pic>
            <p:nvPicPr>
              <p:cNvPr id="120" name="Ink 120">
                <a:extLst>
                  <a:ext uri="{FF2B5EF4-FFF2-40B4-BE49-F238E27FC236}">
                    <a16:creationId xmlns:a16="http://schemas.microsoft.com/office/drawing/2014/main" id="{A8AD6A31-DFB5-E24F-BA87-8084DF2BE00F}"/>
                  </a:ext>
                </a:extLst>
              </p:cNvPr>
              <p:cNvPicPr/>
              <p:nvPr/>
            </p:nvPicPr>
            <p:blipFill>
              <a:blip r:embed="rId47"/>
              <a:stretch>
                <a:fillRect/>
              </a:stretch>
            </p:blipFill>
            <p:spPr>
              <a:xfrm>
                <a:off x="5118267" y="4581359"/>
                <a:ext cx="368361" cy="18261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1" name="Ink 131">
                <a:extLst>
                  <a:ext uri="{FF2B5EF4-FFF2-40B4-BE49-F238E27FC236}">
                    <a16:creationId xmlns:a16="http://schemas.microsoft.com/office/drawing/2014/main" id="{8B3AC10E-6BAA-4340-9CAE-ED9917636420}"/>
                  </a:ext>
                </a:extLst>
              </p14:cNvPr>
              <p14:cNvContentPartPr/>
              <p14:nvPr/>
            </p14:nvContentPartPr>
            <p14:xfrm>
              <a:off x="5581862" y="4546057"/>
              <a:ext cx="588330" cy="156060"/>
            </p14:xfrm>
          </p:contentPart>
        </mc:Choice>
        <mc:Fallback xmlns="">
          <p:pic>
            <p:nvPicPr>
              <p:cNvPr id="131" name="Ink 131">
                <a:extLst>
                  <a:ext uri="{FF2B5EF4-FFF2-40B4-BE49-F238E27FC236}">
                    <a16:creationId xmlns:a16="http://schemas.microsoft.com/office/drawing/2014/main" id="{8B3AC10E-6BAA-4340-9CAE-ED9917636420}"/>
                  </a:ext>
                </a:extLst>
              </p:cNvPr>
              <p:cNvPicPr/>
              <p:nvPr/>
            </p:nvPicPr>
            <p:blipFill>
              <a:blip r:embed="rId49"/>
              <a:stretch>
                <a:fillRect/>
              </a:stretch>
            </p:blipFill>
            <p:spPr>
              <a:xfrm>
                <a:off x="5575741" y="4539944"/>
                <a:ext cx="600572" cy="16828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8" name="Ink 148">
                <a:extLst>
                  <a:ext uri="{FF2B5EF4-FFF2-40B4-BE49-F238E27FC236}">
                    <a16:creationId xmlns:a16="http://schemas.microsoft.com/office/drawing/2014/main" id="{27C3DDEE-BE56-7747-BC1C-D034E74FD606}"/>
                  </a:ext>
                </a:extLst>
              </p14:cNvPr>
              <p14:cNvContentPartPr/>
              <p14:nvPr/>
            </p14:nvContentPartPr>
            <p14:xfrm>
              <a:off x="6251732" y="4527427"/>
              <a:ext cx="628830" cy="183330"/>
            </p14:xfrm>
          </p:contentPart>
        </mc:Choice>
        <mc:Fallback xmlns="">
          <p:pic>
            <p:nvPicPr>
              <p:cNvPr id="148" name="Ink 148">
                <a:extLst>
                  <a:ext uri="{FF2B5EF4-FFF2-40B4-BE49-F238E27FC236}">
                    <a16:creationId xmlns:a16="http://schemas.microsoft.com/office/drawing/2014/main" id="{27C3DDEE-BE56-7747-BC1C-D034E74FD606}"/>
                  </a:ext>
                </a:extLst>
              </p:cNvPr>
              <p:cNvPicPr/>
              <p:nvPr/>
            </p:nvPicPr>
            <p:blipFill>
              <a:blip r:embed="rId51"/>
              <a:stretch>
                <a:fillRect/>
              </a:stretch>
            </p:blipFill>
            <p:spPr>
              <a:xfrm>
                <a:off x="6245613" y="4521316"/>
                <a:ext cx="641068" cy="1955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3" name="Ink 153">
                <a:extLst>
                  <a:ext uri="{FF2B5EF4-FFF2-40B4-BE49-F238E27FC236}">
                    <a16:creationId xmlns:a16="http://schemas.microsoft.com/office/drawing/2014/main" id="{F29D16C9-2C16-8048-B615-2918D1C495ED}"/>
                  </a:ext>
                </a:extLst>
              </p14:cNvPr>
              <p14:cNvContentPartPr/>
              <p14:nvPr/>
            </p14:nvContentPartPr>
            <p14:xfrm>
              <a:off x="7008812" y="4579807"/>
              <a:ext cx="246780" cy="155250"/>
            </p14:xfrm>
          </p:contentPart>
        </mc:Choice>
        <mc:Fallback xmlns="">
          <p:pic>
            <p:nvPicPr>
              <p:cNvPr id="153" name="Ink 153">
                <a:extLst>
                  <a:ext uri="{FF2B5EF4-FFF2-40B4-BE49-F238E27FC236}">
                    <a16:creationId xmlns:a16="http://schemas.microsoft.com/office/drawing/2014/main" id="{F29D16C9-2C16-8048-B615-2918D1C495ED}"/>
                  </a:ext>
                </a:extLst>
              </p:cNvPr>
              <p:cNvPicPr/>
              <p:nvPr/>
            </p:nvPicPr>
            <p:blipFill>
              <a:blip r:embed="rId53"/>
              <a:stretch>
                <a:fillRect/>
              </a:stretch>
            </p:blipFill>
            <p:spPr>
              <a:xfrm>
                <a:off x="7002696" y="4573698"/>
                <a:ext cx="259011" cy="16746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8" name="Ink 158">
                <a:extLst>
                  <a:ext uri="{FF2B5EF4-FFF2-40B4-BE49-F238E27FC236}">
                    <a16:creationId xmlns:a16="http://schemas.microsoft.com/office/drawing/2014/main" id="{6EAA0965-119B-8F46-AAEC-30633343FE16}"/>
                  </a:ext>
                </a:extLst>
              </p14:cNvPr>
              <p14:cNvContentPartPr/>
              <p14:nvPr/>
            </p14:nvContentPartPr>
            <p14:xfrm>
              <a:off x="7354142" y="4554427"/>
              <a:ext cx="297000" cy="159570"/>
            </p14:xfrm>
          </p:contentPart>
        </mc:Choice>
        <mc:Fallback xmlns="">
          <p:pic>
            <p:nvPicPr>
              <p:cNvPr id="158" name="Ink 158">
                <a:extLst>
                  <a:ext uri="{FF2B5EF4-FFF2-40B4-BE49-F238E27FC236}">
                    <a16:creationId xmlns:a16="http://schemas.microsoft.com/office/drawing/2014/main" id="{6EAA0965-119B-8F46-AAEC-30633343FE16}"/>
                  </a:ext>
                </a:extLst>
              </p:cNvPr>
              <p:cNvPicPr/>
              <p:nvPr/>
            </p:nvPicPr>
            <p:blipFill>
              <a:blip r:embed="rId55"/>
              <a:stretch>
                <a:fillRect/>
              </a:stretch>
            </p:blipFill>
            <p:spPr>
              <a:xfrm>
                <a:off x="7348022" y="4548317"/>
                <a:ext cx="309240" cy="17178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1" name="Ink 161">
                <a:extLst>
                  <a:ext uri="{FF2B5EF4-FFF2-40B4-BE49-F238E27FC236}">
                    <a16:creationId xmlns:a16="http://schemas.microsoft.com/office/drawing/2014/main" id="{7FB920B9-90B0-4448-B3BE-AC689EE02936}"/>
                  </a:ext>
                </a:extLst>
              </p14:cNvPr>
              <p14:cNvContentPartPr/>
              <p14:nvPr/>
            </p14:nvContentPartPr>
            <p14:xfrm>
              <a:off x="7651142" y="4559017"/>
              <a:ext cx="138240" cy="130680"/>
            </p14:xfrm>
          </p:contentPart>
        </mc:Choice>
        <mc:Fallback xmlns="">
          <p:pic>
            <p:nvPicPr>
              <p:cNvPr id="161" name="Ink 161">
                <a:extLst>
                  <a:ext uri="{FF2B5EF4-FFF2-40B4-BE49-F238E27FC236}">
                    <a16:creationId xmlns:a16="http://schemas.microsoft.com/office/drawing/2014/main" id="{7FB920B9-90B0-4448-B3BE-AC689EE02936}"/>
                  </a:ext>
                </a:extLst>
              </p:cNvPr>
              <p:cNvPicPr/>
              <p:nvPr/>
            </p:nvPicPr>
            <p:blipFill>
              <a:blip r:embed="rId57"/>
              <a:stretch>
                <a:fillRect/>
              </a:stretch>
            </p:blipFill>
            <p:spPr>
              <a:xfrm>
                <a:off x="7645022" y="4552914"/>
                <a:ext cx="150480" cy="14288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2" name="Ink 161">
                <a:extLst>
                  <a:ext uri="{FF2B5EF4-FFF2-40B4-BE49-F238E27FC236}">
                    <a16:creationId xmlns:a16="http://schemas.microsoft.com/office/drawing/2014/main" id="{27EE2FE0-08BB-4849-B9E0-A4D90C6F69E9}"/>
                  </a:ext>
                </a:extLst>
              </p14:cNvPr>
              <p14:cNvContentPartPr/>
              <p14:nvPr/>
            </p14:nvContentPartPr>
            <p14:xfrm>
              <a:off x="7801532" y="4576027"/>
              <a:ext cx="51840" cy="119340"/>
            </p14:xfrm>
          </p:contentPart>
        </mc:Choice>
        <mc:Fallback xmlns="">
          <p:pic>
            <p:nvPicPr>
              <p:cNvPr id="162" name="Ink 161">
                <a:extLst>
                  <a:ext uri="{FF2B5EF4-FFF2-40B4-BE49-F238E27FC236}">
                    <a16:creationId xmlns:a16="http://schemas.microsoft.com/office/drawing/2014/main" id="{27EE2FE0-08BB-4849-B9E0-A4D90C6F69E9}"/>
                  </a:ext>
                </a:extLst>
              </p:cNvPr>
              <p:cNvPicPr/>
              <p:nvPr/>
            </p:nvPicPr>
            <p:blipFill>
              <a:blip r:embed="rId59"/>
              <a:stretch>
                <a:fillRect/>
              </a:stretch>
            </p:blipFill>
            <p:spPr>
              <a:xfrm>
                <a:off x="7795412" y="4569916"/>
                <a:ext cx="64080" cy="1315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6" name="Ink 166">
                <a:extLst>
                  <a:ext uri="{FF2B5EF4-FFF2-40B4-BE49-F238E27FC236}">
                    <a16:creationId xmlns:a16="http://schemas.microsoft.com/office/drawing/2014/main" id="{9C114C76-05FD-414A-80D8-7E7BE54D3212}"/>
                  </a:ext>
                </a:extLst>
              </p14:cNvPr>
              <p14:cNvContentPartPr/>
              <p14:nvPr/>
            </p14:nvContentPartPr>
            <p14:xfrm>
              <a:off x="7966502" y="4548757"/>
              <a:ext cx="144720" cy="136620"/>
            </p14:xfrm>
          </p:contentPart>
        </mc:Choice>
        <mc:Fallback xmlns="">
          <p:pic>
            <p:nvPicPr>
              <p:cNvPr id="166" name="Ink 166">
                <a:extLst>
                  <a:ext uri="{FF2B5EF4-FFF2-40B4-BE49-F238E27FC236}">
                    <a16:creationId xmlns:a16="http://schemas.microsoft.com/office/drawing/2014/main" id="{9C114C76-05FD-414A-80D8-7E7BE54D3212}"/>
                  </a:ext>
                </a:extLst>
              </p:cNvPr>
              <p:cNvPicPr/>
              <p:nvPr/>
            </p:nvPicPr>
            <p:blipFill>
              <a:blip r:embed="rId61"/>
              <a:stretch>
                <a:fillRect/>
              </a:stretch>
            </p:blipFill>
            <p:spPr>
              <a:xfrm>
                <a:off x="7960382" y="4542629"/>
                <a:ext cx="156960" cy="14887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4" name="Ink 174">
                <a:extLst>
                  <a:ext uri="{FF2B5EF4-FFF2-40B4-BE49-F238E27FC236}">
                    <a16:creationId xmlns:a16="http://schemas.microsoft.com/office/drawing/2014/main" id="{4D664D98-95B0-2349-912D-58E5C1BA154D}"/>
                  </a:ext>
                </a:extLst>
              </p14:cNvPr>
              <p14:cNvContentPartPr/>
              <p14:nvPr/>
            </p14:nvContentPartPr>
            <p14:xfrm>
              <a:off x="8217062" y="4538767"/>
              <a:ext cx="511920" cy="206010"/>
            </p14:xfrm>
          </p:contentPart>
        </mc:Choice>
        <mc:Fallback xmlns="">
          <p:pic>
            <p:nvPicPr>
              <p:cNvPr id="174" name="Ink 174">
                <a:extLst>
                  <a:ext uri="{FF2B5EF4-FFF2-40B4-BE49-F238E27FC236}">
                    <a16:creationId xmlns:a16="http://schemas.microsoft.com/office/drawing/2014/main" id="{4D664D98-95B0-2349-912D-58E5C1BA154D}"/>
                  </a:ext>
                </a:extLst>
              </p:cNvPr>
              <p:cNvPicPr/>
              <p:nvPr/>
            </p:nvPicPr>
            <p:blipFill>
              <a:blip r:embed="rId63"/>
              <a:stretch>
                <a:fillRect/>
              </a:stretch>
            </p:blipFill>
            <p:spPr>
              <a:xfrm>
                <a:off x="8210942" y="4532655"/>
                <a:ext cx="524160" cy="2182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2" name="Ink 182">
                <a:extLst>
                  <a:ext uri="{FF2B5EF4-FFF2-40B4-BE49-F238E27FC236}">
                    <a16:creationId xmlns:a16="http://schemas.microsoft.com/office/drawing/2014/main" id="{96D1A9F6-8DDD-D14E-91A9-904067397292}"/>
                  </a:ext>
                </a:extLst>
              </p14:cNvPr>
              <p14:cNvContentPartPr/>
              <p14:nvPr/>
            </p14:nvContentPartPr>
            <p14:xfrm>
              <a:off x="8722772" y="4547407"/>
              <a:ext cx="332100" cy="128790"/>
            </p14:xfrm>
          </p:contentPart>
        </mc:Choice>
        <mc:Fallback xmlns="">
          <p:pic>
            <p:nvPicPr>
              <p:cNvPr id="182" name="Ink 182">
                <a:extLst>
                  <a:ext uri="{FF2B5EF4-FFF2-40B4-BE49-F238E27FC236}">
                    <a16:creationId xmlns:a16="http://schemas.microsoft.com/office/drawing/2014/main" id="{96D1A9F6-8DDD-D14E-91A9-904067397292}"/>
                  </a:ext>
                </a:extLst>
              </p:cNvPr>
              <p:cNvPicPr/>
              <p:nvPr/>
            </p:nvPicPr>
            <p:blipFill>
              <a:blip r:embed="rId65"/>
              <a:stretch>
                <a:fillRect/>
              </a:stretch>
            </p:blipFill>
            <p:spPr>
              <a:xfrm>
                <a:off x="8716655" y="4541274"/>
                <a:ext cx="344333" cy="14105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6" name="Ink 186">
                <a:extLst>
                  <a:ext uri="{FF2B5EF4-FFF2-40B4-BE49-F238E27FC236}">
                    <a16:creationId xmlns:a16="http://schemas.microsoft.com/office/drawing/2014/main" id="{3AE8943F-CEC7-7842-AE5D-18D6FC187829}"/>
                  </a:ext>
                </a:extLst>
              </p14:cNvPr>
              <p14:cNvContentPartPr/>
              <p14:nvPr/>
            </p14:nvContentPartPr>
            <p14:xfrm>
              <a:off x="150240" y="4854806"/>
              <a:ext cx="63720" cy="93690"/>
            </p14:xfrm>
          </p:contentPart>
        </mc:Choice>
        <mc:Fallback xmlns="">
          <p:pic>
            <p:nvPicPr>
              <p:cNvPr id="186" name="Ink 186">
                <a:extLst>
                  <a:ext uri="{FF2B5EF4-FFF2-40B4-BE49-F238E27FC236}">
                    <a16:creationId xmlns:a16="http://schemas.microsoft.com/office/drawing/2014/main" id="{3AE8943F-CEC7-7842-AE5D-18D6FC187829}"/>
                  </a:ext>
                </a:extLst>
              </p:cNvPr>
              <p:cNvPicPr/>
              <p:nvPr/>
            </p:nvPicPr>
            <p:blipFill>
              <a:blip r:embed="rId67"/>
              <a:stretch>
                <a:fillRect/>
              </a:stretch>
            </p:blipFill>
            <p:spPr>
              <a:xfrm>
                <a:off x="144154" y="4848704"/>
                <a:ext cx="75891" cy="10589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2" name="Ink 192">
                <a:extLst>
                  <a:ext uri="{FF2B5EF4-FFF2-40B4-BE49-F238E27FC236}">
                    <a16:creationId xmlns:a16="http://schemas.microsoft.com/office/drawing/2014/main" id="{A9F3BCE5-733A-344A-95EF-24CA167A8B29}"/>
                  </a:ext>
                </a:extLst>
              </p14:cNvPr>
              <p14:cNvContentPartPr/>
              <p14:nvPr/>
            </p14:nvContentPartPr>
            <p14:xfrm>
              <a:off x="225030" y="4836986"/>
              <a:ext cx="283230" cy="200340"/>
            </p14:xfrm>
          </p:contentPart>
        </mc:Choice>
        <mc:Fallback xmlns="">
          <p:pic>
            <p:nvPicPr>
              <p:cNvPr id="192" name="Ink 192">
                <a:extLst>
                  <a:ext uri="{FF2B5EF4-FFF2-40B4-BE49-F238E27FC236}">
                    <a16:creationId xmlns:a16="http://schemas.microsoft.com/office/drawing/2014/main" id="{A9F3BCE5-733A-344A-95EF-24CA167A8B29}"/>
                  </a:ext>
                </a:extLst>
              </p:cNvPr>
              <p:cNvPicPr/>
              <p:nvPr/>
            </p:nvPicPr>
            <p:blipFill>
              <a:blip r:embed="rId69"/>
              <a:stretch>
                <a:fillRect/>
              </a:stretch>
            </p:blipFill>
            <p:spPr>
              <a:xfrm>
                <a:off x="218904" y="4830882"/>
                <a:ext cx="295482" cy="21254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3" name="Ink 203">
                <a:extLst>
                  <a:ext uri="{FF2B5EF4-FFF2-40B4-BE49-F238E27FC236}">
                    <a16:creationId xmlns:a16="http://schemas.microsoft.com/office/drawing/2014/main" id="{FBBD3391-3D4E-FC48-83EA-240BEB6E587E}"/>
                  </a:ext>
                </a:extLst>
              </p14:cNvPr>
              <p14:cNvContentPartPr/>
              <p14:nvPr/>
            </p14:nvContentPartPr>
            <p14:xfrm>
              <a:off x="600600" y="4797026"/>
              <a:ext cx="414720" cy="169020"/>
            </p14:xfrm>
          </p:contentPart>
        </mc:Choice>
        <mc:Fallback xmlns="">
          <p:pic>
            <p:nvPicPr>
              <p:cNvPr id="203" name="Ink 203">
                <a:extLst>
                  <a:ext uri="{FF2B5EF4-FFF2-40B4-BE49-F238E27FC236}">
                    <a16:creationId xmlns:a16="http://schemas.microsoft.com/office/drawing/2014/main" id="{FBBD3391-3D4E-FC48-83EA-240BEB6E587E}"/>
                  </a:ext>
                </a:extLst>
              </p:cNvPr>
              <p:cNvPicPr/>
              <p:nvPr/>
            </p:nvPicPr>
            <p:blipFill>
              <a:blip r:embed="rId71"/>
              <a:stretch>
                <a:fillRect/>
              </a:stretch>
            </p:blipFill>
            <p:spPr>
              <a:xfrm>
                <a:off x="594480" y="4790913"/>
                <a:ext cx="426960" cy="18124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10">
                <a:extLst>
                  <a:ext uri="{FF2B5EF4-FFF2-40B4-BE49-F238E27FC236}">
                    <a16:creationId xmlns:a16="http://schemas.microsoft.com/office/drawing/2014/main" id="{38B3A186-5BE4-054C-BA58-064307E1596C}"/>
                  </a:ext>
                </a:extLst>
              </p14:cNvPr>
              <p14:cNvContentPartPr/>
              <p14:nvPr/>
            </p14:nvContentPartPr>
            <p14:xfrm>
              <a:off x="1088220" y="4811336"/>
              <a:ext cx="374220" cy="127710"/>
            </p14:xfrm>
          </p:contentPart>
        </mc:Choice>
        <mc:Fallback xmlns="">
          <p:pic>
            <p:nvPicPr>
              <p:cNvPr id="210" name="Ink 210">
                <a:extLst>
                  <a:ext uri="{FF2B5EF4-FFF2-40B4-BE49-F238E27FC236}">
                    <a16:creationId xmlns:a16="http://schemas.microsoft.com/office/drawing/2014/main" id="{38B3A186-5BE4-054C-BA58-064307E1596C}"/>
                  </a:ext>
                </a:extLst>
              </p:cNvPr>
              <p:cNvPicPr/>
              <p:nvPr/>
            </p:nvPicPr>
            <p:blipFill>
              <a:blip r:embed="rId73"/>
              <a:stretch>
                <a:fillRect/>
              </a:stretch>
            </p:blipFill>
            <p:spPr>
              <a:xfrm>
                <a:off x="1082097" y="4805220"/>
                <a:ext cx="386466" cy="13994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4" name="Ink 214">
                <a:extLst>
                  <a:ext uri="{FF2B5EF4-FFF2-40B4-BE49-F238E27FC236}">
                    <a16:creationId xmlns:a16="http://schemas.microsoft.com/office/drawing/2014/main" id="{41918727-5F8D-394B-A258-4C48C36D4F88}"/>
                  </a:ext>
                </a:extLst>
              </p14:cNvPr>
              <p14:cNvContentPartPr/>
              <p14:nvPr/>
            </p14:nvContentPartPr>
            <p14:xfrm>
              <a:off x="1595820" y="4768946"/>
              <a:ext cx="251100" cy="180900"/>
            </p14:xfrm>
          </p:contentPart>
        </mc:Choice>
        <mc:Fallback xmlns="">
          <p:pic>
            <p:nvPicPr>
              <p:cNvPr id="214" name="Ink 214">
                <a:extLst>
                  <a:ext uri="{FF2B5EF4-FFF2-40B4-BE49-F238E27FC236}">
                    <a16:creationId xmlns:a16="http://schemas.microsoft.com/office/drawing/2014/main" id="{41918727-5F8D-394B-A258-4C48C36D4F88}"/>
                  </a:ext>
                </a:extLst>
              </p:cNvPr>
              <p:cNvPicPr/>
              <p:nvPr/>
            </p:nvPicPr>
            <p:blipFill>
              <a:blip r:embed="rId75"/>
              <a:stretch>
                <a:fillRect/>
              </a:stretch>
            </p:blipFill>
            <p:spPr>
              <a:xfrm>
                <a:off x="1589704" y="4762832"/>
                <a:ext cx="263331" cy="1931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5">
                <a:extLst>
                  <a:ext uri="{FF2B5EF4-FFF2-40B4-BE49-F238E27FC236}">
                    <a16:creationId xmlns:a16="http://schemas.microsoft.com/office/drawing/2014/main" id="{88C698FD-AA5D-9F4A-A1AB-8CCC1EDD1EA7}"/>
                  </a:ext>
                </a:extLst>
              </p14:cNvPr>
              <p14:cNvContentPartPr/>
              <p14:nvPr/>
            </p14:nvContentPartPr>
            <p14:xfrm>
              <a:off x="1986240" y="4781636"/>
              <a:ext cx="434970" cy="172530"/>
            </p14:xfrm>
          </p:contentPart>
        </mc:Choice>
        <mc:Fallback xmlns="">
          <p:pic>
            <p:nvPicPr>
              <p:cNvPr id="225" name="Ink 225">
                <a:extLst>
                  <a:ext uri="{FF2B5EF4-FFF2-40B4-BE49-F238E27FC236}">
                    <a16:creationId xmlns:a16="http://schemas.microsoft.com/office/drawing/2014/main" id="{88C698FD-AA5D-9F4A-A1AB-8CCC1EDD1EA7}"/>
                  </a:ext>
                </a:extLst>
              </p:cNvPr>
              <p:cNvPicPr/>
              <p:nvPr/>
            </p:nvPicPr>
            <p:blipFill>
              <a:blip r:embed="rId77"/>
              <a:stretch>
                <a:fillRect/>
              </a:stretch>
            </p:blipFill>
            <p:spPr>
              <a:xfrm>
                <a:off x="1980119" y="4775513"/>
                <a:ext cx="447213" cy="18477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8" name="Ink 228">
                <a:extLst>
                  <a:ext uri="{FF2B5EF4-FFF2-40B4-BE49-F238E27FC236}">
                    <a16:creationId xmlns:a16="http://schemas.microsoft.com/office/drawing/2014/main" id="{CD0FAA52-B662-7C4B-BD92-717DAC4F9074}"/>
                  </a:ext>
                </a:extLst>
              </p14:cNvPr>
              <p14:cNvContentPartPr/>
              <p14:nvPr/>
            </p14:nvContentPartPr>
            <p14:xfrm>
              <a:off x="2555670" y="4822406"/>
              <a:ext cx="140400" cy="104490"/>
            </p14:xfrm>
          </p:contentPart>
        </mc:Choice>
        <mc:Fallback xmlns="">
          <p:pic>
            <p:nvPicPr>
              <p:cNvPr id="228" name="Ink 228">
                <a:extLst>
                  <a:ext uri="{FF2B5EF4-FFF2-40B4-BE49-F238E27FC236}">
                    <a16:creationId xmlns:a16="http://schemas.microsoft.com/office/drawing/2014/main" id="{CD0FAA52-B662-7C4B-BD92-717DAC4F9074}"/>
                  </a:ext>
                </a:extLst>
              </p:cNvPr>
              <p:cNvPicPr/>
              <p:nvPr/>
            </p:nvPicPr>
            <p:blipFill>
              <a:blip r:embed="rId79"/>
              <a:stretch>
                <a:fillRect/>
              </a:stretch>
            </p:blipFill>
            <p:spPr>
              <a:xfrm>
                <a:off x="2549550" y="4816302"/>
                <a:ext cx="152640" cy="11669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9" name="Ink 228">
                <a:extLst>
                  <a:ext uri="{FF2B5EF4-FFF2-40B4-BE49-F238E27FC236}">
                    <a16:creationId xmlns:a16="http://schemas.microsoft.com/office/drawing/2014/main" id="{9D783706-2E8A-2849-8CF6-C84557049887}"/>
                  </a:ext>
                </a:extLst>
              </p14:cNvPr>
              <p14:cNvContentPartPr/>
              <p14:nvPr/>
            </p14:nvContentPartPr>
            <p14:xfrm>
              <a:off x="2715240" y="4838066"/>
              <a:ext cx="83970" cy="79110"/>
            </p14:xfrm>
          </p:contentPart>
        </mc:Choice>
        <mc:Fallback xmlns="">
          <p:pic>
            <p:nvPicPr>
              <p:cNvPr id="229" name="Ink 228">
                <a:extLst>
                  <a:ext uri="{FF2B5EF4-FFF2-40B4-BE49-F238E27FC236}">
                    <a16:creationId xmlns:a16="http://schemas.microsoft.com/office/drawing/2014/main" id="{9D783706-2E8A-2849-8CF6-C84557049887}"/>
                  </a:ext>
                </a:extLst>
              </p:cNvPr>
              <p:cNvPicPr/>
              <p:nvPr/>
            </p:nvPicPr>
            <p:blipFill>
              <a:blip r:embed="rId81"/>
              <a:stretch>
                <a:fillRect/>
              </a:stretch>
            </p:blipFill>
            <p:spPr>
              <a:xfrm>
                <a:off x="2709113" y="4831981"/>
                <a:ext cx="96223" cy="9128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0" name="Ink 229">
                <a:extLst>
                  <a:ext uri="{FF2B5EF4-FFF2-40B4-BE49-F238E27FC236}">
                    <a16:creationId xmlns:a16="http://schemas.microsoft.com/office/drawing/2014/main" id="{7ADD8235-D73D-0144-820D-09A066FC6E60}"/>
                  </a:ext>
                </a:extLst>
              </p14:cNvPr>
              <p14:cNvContentPartPr/>
              <p14:nvPr/>
            </p14:nvContentPartPr>
            <p14:xfrm>
              <a:off x="2815950" y="4820786"/>
              <a:ext cx="80460" cy="89640"/>
            </p14:xfrm>
          </p:contentPart>
        </mc:Choice>
        <mc:Fallback xmlns="">
          <p:pic>
            <p:nvPicPr>
              <p:cNvPr id="230" name="Ink 229">
                <a:extLst>
                  <a:ext uri="{FF2B5EF4-FFF2-40B4-BE49-F238E27FC236}">
                    <a16:creationId xmlns:a16="http://schemas.microsoft.com/office/drawing/2014/main" id="{7ADD8235-D73D-0144-820D-09A066FC6E60}"/>
                  </a:ext>
                </a:extLst>
              </p:cNvPr>
              <p:cNvPicPr/>
              <p:nvPr/>
            </p:nvPicPr>
            <p:blipFill>
              <a:blip r:embed="rId83"/>
              <a:stretch>
                <a:fillRect/>
              </a:stretch>
            </p:blipFill>
            <p:spPr>
              <a:xfrm>
                <a:off x="2809844" y="4814666"/>
                <a:ext cx="9267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1" name="Ink 230">
                <a:extLst>
                  <a:ext uri="{FF2B5EF4-FFF2-40B4-BE49-F238E27FC236}">
                    <a16:creationId xmlns:a16="http://schemas.microsoft.com/office/drawing/2014/main" id="{C254D77D-0956-BC47-8F44-515C362A16D5}"/>
                  </a:ext>
                </a:extLst>
              </p14:cNvPr>
              <p14:cNvContentPartPr/>
              <p14:nvPr/>
            </p14:nvContentPartPr>
            <p14:xfrm>
              <a:off x="2919630" y="4810526"/>
              <a:ext cx="95310" cy="90990"/>
            </p14:xfrm>
          </p:contentPart>
        </mc:Choice>
        <mc:Fallback xmlns="">
          <p:pic>
            <p:nvPicPr>
              <p:cNvPr id="231" name="Ink 230">
                <a:extLst>
                  <a:ext uri="{FF2B5EF4-FFF2-40B4-BE49-F238E27FC236}">
                    <a16:creationId xmlns:a16="http://schemas.microsoft.com/office/drawing/2014/main" id="{C254D77D-0956-BC47-8F44-515C362A16D5}"/>
                  </a:ext>
                </a:extLst>
              </p:cNvPr>
              <p:cNvPicPr/>
              <p:nvPr/>
            </p:nvPicPr>
            <p:blipFill>
              <a:blip r:embed="rId85"/>
              <a:stretch>
                <a:fillRect/>
              </a:stretch>
            </p:blipFill>
            <p:spPr>
              <a:xfrm>
                <a:off x="2913516" y="4804412"/>
                <a:ext cx="107538" cy="10321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1" name="Ink 241">
                <a:extLst>
                  <a:ext uri="{FF2B5EF4-FFF2-40B4-BE49-F238E27FC236}">
                    <a16:creationId xmlns:a16="http://schemas.microsoft.com/office/drawing/2014/main" id="{D769F22D-859B-A04D-AC3A-B85423B7FC02}"/>
                  </a:ext>
                </a:extLst>
              </p14:cNvPr>
              <p14:cNvContentPartPr/>
              <p14:nvPr/>
            </p14:nvContentPartPr>
            <p14:xfrm>
              <a:off x="3046530" y="4813496"/>
              <a:ext cx="337770" cy="107460"/>
            </p14:xfrm>
          </p:contentPart>
        </mc:Choice>
        <mc:Fallback xmlns="">
          <p:pic>
            <p:nvPicPr>
              <p:cNvPr id="241" name="Ink 241">
                <a:extLst>
                  <a:ext uri="{FF2B5EF4-FFF2-40B4-BE49-F238E27FC236}">
                    <a16:creationId xmlns:a16="http://schemas.microsoft.com/office/drawing/2014/main" id="{D769F22D-859B-A04D-AC3A-B85423B7FC02}"/>
                  </a:ext>
                </a:extLst>
              </p:cNvPr>
              <p:cNvPicPr/>
              <p:nvPr/>
            </p:nvPicPr>
            <p:blipFill>
              <a:blip r:embed="rId87"/>
              <a:stretch>
                <a:fillRect/>
              </a:stretch>
            </p:blipFill>
            <p:spPr>
              <a:xfrm>
                <a:off x="3040415" y="4807386"/>
                <a:ext cx="350000" cy="119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47" name="Ink 247">
                <a:extLst>
                  <a:ext uri="{FF2B5EF4-FFF2-40B4-BE49-F238E27FC236}">
                    <a16:creationId xmlns:a16="http://schemas.microsoft.com/office/drawing/2014/main" id="{AEC81D0F-9747-6141-ADBB-0AADAD8FC202}"/>
                  </a:ext>
                </a:extLst>
              </p14:cNvPr>
              <p14:cNvContentPartPr/>
              <p14:nvPr/>
            </p14:nvContentPartPr>
            <p14:xfrm>
              <a:off x="3516060" y="4780826"/>
              <a:ext cx="264330" cy="138780"/>
            </p14:xfrm>
          </p:contentPart>
        </mc:Choice>
        <mc:Fallback xmlns="">
          <p:pic>
            <p:nvPicPr>
              <p:cNvPr id="247" name="Ink 247">
                <a:extLst>
                  <a:ext uri="{FF2B5EF4-FFF2-40B4-BE49-F238E27FC236}">
                    <a16:creationId xmlns:a16="http://schemas.microsoft.com/office/drawing/2014/main" id="{AEC81D0F-9747-6141-ADBB-0AADAD8FC202}"/>
                  </a:ext>
                </a:extLst>
              </p:cNvPr>
              <p:cNvPicPr/>
              <p:nvPr/>
            </p:nvPicPr>
            <p:blipFill>
              <a:blip r:embed="rId89"/>
              <a:stretch>
                <a:fillRect/>
              </a:stretch>
            </p:blipFill>
            <p:spPr>
              <a:xfrm>
                <a:off x="3509938" y="4774714"/>
                <a:ext cx="276574" cy="15100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0" name="Ink 250">
                <a:extLst>
                  <a:ext uri="{FF2B5EF4-FFF2-40B4-BE49-F238E27FC236}">
                    <a16:creationId xmlns:a16="http://schemas.microsoft.com/office/drawing/2014/main" id="{95499C1D-7BBD-5241-9395-26FBB6920872}"/>
                  </a:ext>
                </a:extLst>
              </p14:cNvPr>
              <p14:cNvContentPartPr/>
              <p14:nvPr/>
            </p14:nvContentPartPr>
            <p14:xfrm>
              <a:off x="3888390" y="4787036"/>
              <a:ext cx="182790" cy="118260"/>
            </p14:xfrm>
          </p:contentPart>
        </mc:Choice>
        <mc:Fallback xmlns="">
          <p:pic>
            <p:nvPicPr>
              <p:cNvPr id="250" name="Ink 250">
                <a:extLst>
                  <a:ext uri="{FF2B5EF4-FFF2-40B4-BE49-F238E27FC236}">
                    <a16:creationId xmlns:a16="http://schemas.microsoft.com/office/drawing/2014/main" id="{95499C1D-7BBD-5241-9395-26FBB6920872}"/>
                  </a:ext>
                </a:extLst>
              </p:cNvPr>
              <p:cNvPicPr/>
              <p:nvPr/>
            </p:nvPicPr>
            <p:blipFill>
              <a:blip r:embed="rId91"/>
              <a:stretch>
                <a:fillRect/>
              </a:stretch>
            </p:blipFill>
            <p:spPr>
              <a:xfrm>
                <a:off x="3882273" y="4780925"/>
                <a:ext cx="195024" cy="13048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3" name="Ink 253">
                <a:extLst>
                  <a:ext uri="{FF2B5EF4-FFF2-40B4-BE49-F238E27FC236}">
                    <a16:creationId xmlns:a16="http://schemas.microsoft.com/office/drawing/2014/main" id="{5C348383-3662-0B4A-B66A-98B441141DD3}"/>
                  </a:ext>
                </a:extLst>
              </p14:cNvPr>
              <p14:cNvContentPartPr/>
              <p14:nvPr/>
            </p14:nvContentPartPr>
            <p14:xfrm>
              <a:off x="4145970" y="4803506"/>
              <a:ext cx="212220" cy="204930"/>
            </p14:xfrm>
          </p:contentPart>
        </mc:Choice>
        <mc:Fallback xmlns="">
          <p:pic>
            <p:nvPicPr>
              <p:cNvPr id="253" name="Ink 253">
                <a:extLst>
                  <a:ext uri="{FF2B5EF4-FFF2-40B4-BE49-F238E27FC236}">
                    <a16:creationId xmlns:a16="http://schemas.microsoft.com/office/drawing/2014/main" id="{5C348383-3662-0B4A-B66A-98B441141DD3}"/>
                  </a:ext>
                </a:extLst>
              </p:cNvPr>
              <p:cNvPicPr/>
              <p:nvPr/>
            </p:nvPicPr>
            <p:blipFill>
              <a:blip r:embed="rId93"/>
              <a:stretch>
                <a:fillRect/>
              </a:stretch>
            </p:blipFill>
            <p:spPr>
              <a:xfrm>
                <a:off x="4139866" y="4797394"/>
                <a:ext cx="224429" cy="21715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8" name="Ink 258">
                <a:extLst>
                  <a:ext uri="{FF2B5EF4-FFF2-40B4-BE49-F238E27FC236}">
                    <a16:creationId xmlns:a16="http://schemas.microsoft.com/office/drawing/2014/main" id="{01206354-3D9A-514C-83BD-7DEE25F290D8}"/>
                  </a:ext>
                </a:extLst>
              </p14:cNvPr>
              <p14:cNvContentPartPr/>
              <p14:nvPr/>
            </p14:nvContentPartPr>
            <p14:xfrm>
              <a:off x="4330380" y="4745726"/>
              <a:ext cx="261360" cy="152010"/>
            </p14:xfrm>
          </p:contentPart>
        </mc:Choice>
        <mc:Fallback xmlns="">
          <p:pic>
            <p:nvPicPr>
              <p:cNvPr id="258" name="Ink 258">
                <a:extLst>
                  <a:ext uri="{FF2B5EF4-FFF2-40B4-BE49-F238E27FC236}">
                    <a16:creationId xmlns:a16="http://schemas.microsoft.com/office/drawing/2014/main" id="{01206354-3D9A-514C-83BD-7DEE25F290D8}"/>
                  </a:ext>
                </a:extLst>
              </p:cNvPr>
              <p:cNvPicPr/>
              <p:nvPr/>
            </p:nvPicPr>
            <p:blipFill>
              <a:blip r:embed="rId95"/>
              <a:stretch>
                <a:fillRect/>
              </a:stretch>
            </p:blipFill>
            <p:spPr>
              <a:xfrm>
                <a:off x="4324260" y="4739617"/>
                <a:ext cx="273600" cy="16422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1" name="Ink 261">
                <a:extLst>
                  <a:ext uri="{FF2B5EF4-FFF2-40B4-BE49-F238E27FC236}">
                    <a16:creationId xmlns:a16="http://schemas.microsoft.com/office/drawing/2014/main" id="{BC0CD02D-519B-434D-8954-61EC89A82A49}"/>
                  </a:ext>
                </a:extLst>
              </p14:cNvPr>
              <p14:cNvContentPartPr/>
              <p14:nvPr/>
            </p14:nvContentPartPr>
            <p14:xfrm>
              <a:off x="4639800" y="4806476"/>
              <a:ext cx="63720" cy="196830"/>
            </p14:xfrm>
          </p:contentPart>
        </mc:Choice>
        <mc:Fallback xmlns="">
          <p:pic>
            <p:nvPicPr>
              <p:cNvPr id="261" name="Ink 261">
                <a:extLst>
                  <a:ext uri="{FF2B5EF4-FFF2-40B4-BE49-F238E27FC236}">
                    <a16:creationId xmlns:a16="http://schemas.microsoft.com/office/drawing/2014/main" id="{BC0CD02D-519B-434D-8954-61EC89A82A49}"/>
                  </a:ext>
                </a:extLst>
              </p:cNvPr>
              <p:cNvPicPr/>
              <p:nvPr/>
            </p:nvPicPr>
            <p:blipFill>
              <a:blip r:embed="rId97"/>
              <a:stretch>
                <a:fillRect/>
              </a:stretch>
            </p:blipFill>
            <p:spPr>
              <a:xfrm>
                <a:off x="4633714" y="4800348"/>
                <a:ext cx="75891" cy="20908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0" name="Ink 290">
                <a:extLst>
                  <a:ext uri="{FF2B5EF4-FFF2-40B4-BE49-F238E27FC236}">
                    <a16:creationId xmlns:a16="http://schemas.microsoft.com/office/drawing/2014/main" id="{D337BBCE-DAAE-6040-8F81-1E1964FC4854}"/>
                  </a:ext>
                </a:extLst>
              </p14:cNvPr>
              <p14:cNvContentPartPr/>
              <p14:nvPr/>
            </p14:nvContentPartPr>
            <p14:xfrm>
              <a:off x="4812600" y="4801076"/>
              <a:ext cx="900180" cy="200610"/>
            </p14:xfrm>
          </p:contentPart>
        </mc:Choice>
        <mc:Fallback xmlns="">
          <p:pic>
            <p:nvPicPr>
              <p:cNvPr id="290" name="Ink 290">
                <a:extLst>
                  <a:ext uri="{FF2B5EF4-FFF2-40B4-BE49-F238E27FC236}">
                    <a16:creationId xmlns:a16="http://schemas.microsoft.com/office/drawing/2014/main" id="{D337BBCE-DAAE-6040-8F81-1E1964FC4854}"/>
                  </a:ext>
                </a:extLst>
              </p:cNvPr>
              <p:cNvPicPr/>
              <p:nvPr/>
            </p:nvPicPr>
            <p:blipFill>
              <a:blip r:embed="rId99"/>
              <a:stretch>
                <a:fillRect/>
              </a:stretch>
            </p:blipFill>
            <p:spPr>
              <a:xfrm>
                <a:off x="4806481" y="4794964"/>
                <a:ext cx="912418" cy="2128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5" name="Ink 305">
                <a:extLst>
                  <a:ext uri="{FF2B5EF4-FFF2-40B4-BE49-F238E27FC236}">
                    <a16:creationId xmlns:a16="http://schemas.microsoft.com/office/drawing/2014/main" id="{7F38FB33-2503-B64E-9F92-D2D4195923F9}"/>
                  </a:ext>
                </a:extLst>
              </p14:cNvPr>
              <p14:cNvContentPartPr/>
              <p14:nvPr/>
            </p14:nvContentPartPr>
            <p14:xfrm>
              <a:off x="6222021" y="4785759"/>
              <a:ext cx="451710" cy="204660"/>
            </p14:xfrm>
          </p:contentPart>
        </mc:Choice>
        <mc:Fallback xmlns="">
          <p:pic>
            <p:nvPicPr>
              <p:cNvPr id="305" name="Ink 305">
                <a:extLst>
                  <a:ext uri="{FF2B5EF4-FFF2-40B4-BE49-F238E27FC236}">
                    <a16:creationId xmlns:a16="http://schemas.microsoft.com/office/drawing/2014/main" id="{7F38FB33-2503-B64E-9F92-D2D4195923F9}"/>
                  </a:ext>
                </a:extLst>
              </p:cNvPr>
              <p:cNvPicPr/>
              <p:nvPr/>
            </p:nvPicPr>
            <p:blipFill>
              <a:blip r:embed="rId101"/>
              <a:stretch>
                <a:fillRect/>
              </a:stretch>
            </p:blipFill>
            <p:spPr>
              <a:xfrm>
                <a:off x="6215902" y="4779655"/>
                <a:ext cx="463948" cy="21686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5" name="Ink 315">
                <a:extLst>
                  <a:ext uri="{FF2B5EF4-FFF2-40B4-BE49-F238E27FC236}">
                    <a16:creationId xmlns:a16="http://schemas.microsoft.com/office/drawing/2014/main" id="{B9F51D0D-BB55-AF4B-9CCE-1C12F6FE80E8}"/>
                  </a:ext>
                </a:extLst>
              </p14:cNvPr>
              <p14:cNvContentPartPr/>
              <p14:nvPr/>
            </p14:nvContentPartPr>
            <p14:xfrm>
              <a:off x="6755405" y="4789979"/>
              <a:ext cx="629370" cy="140130"/>
            </p14:xfrm>
          </p:contentPart>
        </mc:Choice>
        <mc:Fallback xmlns="">
          <p:pic>
            <p:nvPicPr>
              <p:cNvPr id="315" name="Ink 315">
                <a:extLst>
                  <a:ext uri="{FF2B5EF4-FFF2-40B4-BE49-F238E27FC236}">
                    <a16:creationId xmlns:a16="http://schemas.microsoft.com/office/drawing/2014/main" id="{B9F51D0D-BB55-AF4B-9CCE-1C12F6FE80E8}"/>
                  </a:ext>
                </a:extLst>
              </p:cNvPr>
              <p:cNvPicPr/>
              <p:nvPr/>
            </p:nvPicPr>
            <p:blipFill>
              <a:blip r:embed="rId103"/>
              <a:stretch>
                <a:fillRect/>
              </a:stretch>
            </p:blipFill>
            <p:spPr>
              <a:xfrm>
                <a:off x="6749288" y="4783871"/>
                <a:ext cx="641605" cy="15234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20" name="Ink 320">
                <a:extLst>
                  <a:ext uri="{FF2B5EF4-FFF2-40B4-BE49-F238E27FC236}">
                    <a16:creationId xmlns:a16="http://schemas.microsoft.com/office/drawing/2014/main" id="{135176CB-BA2C-6441-A214-E9154CAFBBAB}"/>
                  </a:ext>
                </a:extLst>
              </p14:cNvPr>
              <p14:cNvContentPartPr/>
              <p14:nvPr/>
            </p14:nvContentPartPr>
            <p14:xfrm>
              <a:off x="5815067" y="4775321"/>
              <a:ext cx="153360" cy="148230"/>
            </p14:xfrm>
          </p:contentPart>
        </mc:Choice>
        <mc:Fallback xmlns="">
          <p:pic>
            <p:nvPicPr>
              <p:cNvPr id="320" name="Ink 320">
                <a:extLst>
                  <a:ext uri="{FF2B5EF4-FFF2-40B4-BE49-F238E27FC236}">
                    <a16:creationId xmlns:a16="http://schemas.microsoft.com/office/drawing/2014/main" id="{135176CB-BA2C-6441-A214-E9154CAFBBAB}"/>
                  </a:ext>
                </a:extLst>
              </p:cNvPr>
              <p:cNvPicPr/>
              <p:nvPr/>
            </p:nvPicPr>
            <p:blipFill>
              <a:blip r:embed="rId105"/>
              <a:stretch>
                <a:fillRect/>
              </a:stretch>
            </p:blipFill>
            <p:spPr>
              <a:xfrm>
                <a:off x="5808947" y="4769205"/>
                <a:ext cx="165600" cy="16046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21" name="Ink 320">
                <a:extLst>
                  <a:ext uri="{FF2B5EF4-FFF2-40B4-BE49-F238E27FC236}">
                    <a16:creationId xmlns:a16="http://schemas.microsoft.com/office/drawing/2014/main" id="{DBCBA2F4-685B-A64C-9E79-5A83B490EF16}"/>
                  </a:ext>
                </a:extLst>
              </p14:cNvPr>
              <p14:cNvContentPartPr/>
              <p14:nvPr/>
            </p14:nvContentPartPr>
            <p14:xfrm>
              <a:off x="6063670" y="4847647"/>
              <a:ext cx="79110" cy="77490"/>
            </p14:xfrm>
          </p:contentPart>
        </mc:Choice>
        <mc:Fallback xmlns="">
          <p:pic>
            <p:nvPicPr>
              <p:cNvPr id="321" name="Ink 320">
                <a:extLst>
                  <a:ext uri="{FF2B5EF4-FFF2-40B4-BE49-F238E27FC236}">
                    <a16:creationId xmlns:a16="http://schemas.microsoft.com/office/drawing/2014/main" id="{DBCBA2F4-685B-A64C-9E79-5A83B490EF16}"/>
                  </a:ext>
                </a:extLst>
              </p:cNvPr>
              <p:cNvPicPr/>
              <p:nvPr/>
            </p:nvPicPr>
            <p:blipFill>
              <a:blip r:embed="rId107"/>
              <a:stretch>
                <a:fillRect/>
              </a:stretch>
            </p:blipFill>
            <p:spPr>
              <a:xfrm>
                <a:off x="6057557" y="4841548"/>
                <a:ext cx="91336" cy="89688"/>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23" name="Ink 322">
                <a:extLst>
                  <a:ext uri="{FF2B5EF4-FFF2-40B4-BE49-F238E27FC236}">
                    <a16:creationId xmlns:a16="http://schemas.microsoft.com/office/drawing/2014/main" id="{04ADD950-FC11-254B-96FC-CCA8494BEF1B}"/>
                  </a:ext>
                </a:extLst>
              </p14:cNvPr>
              <p14:cNvContentPartPr/>
              <p14:nvPr/>
            </p14:nvContentPartPr>
            <p14:xfrm>
              <a:off x="7418327" y="4903841"/>
              <a:ext cx="270" cy="3240"/>
            </p14:xfrm>
          </p:contentPart>
        </mc:Choice>
        <mc:Fallback xmlns="">
          <p:pic>
            <p:nvPicPr>
              <p:cNvPr id="323" name="Ink 322">
                <a:extLst>
                  <a:ext uri="{FF2B5EF4-FFF2-40B4-BE49-F238E27FC236}">
                    <a16:creationId xmlns:a16="http://schemas.microsoft.com/office/drawing/2014/main" id="{04ADD950-FC11-254B-96FC-CCA8494BEF1B}"/>
                  </a:ext>
                </a:extLst>
              </p:cNvPr>
              <p:cNvPicPr/>
              <p:nvPr/>
            </p:nvPicPr>
            <p:blipFill>
              <a:blip r:embed="rId109"/>
              <a:stretch>
                <a:fillRect/>
              </a:stretch>
            </p:blipFill>
            <p:spPr>
              <a:xfrm>
                <a:off x="7413737" y="4897721"/>
                <a:ext cx="9450" cy="15480"/>
              </a:xfrm>
              <a:prstGeom prst="rect">
                <a:avLst/>
              </a:prstGeom>
            </p:spPr>
          </p:pic>
        </mc:Fallback>
      </mc:AlternateContent>
    </p:spTree>
    <p:extLst>
      <p:ext uri="{BB962C8B-B14F-4D97-AF65-F5344CB8AC3E}">
        <p14:creationId xmlns:p14="http://schemas.microsoft.com/office/powerpoint/2010/main" val="4049368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85</a:t>
            </a:r>
            <a:r>
              <a:rPr lang="en-US">
                <a:solidFill>
                  <a:srgbClr val="00B050"/>
                </a:solidFill>
              </a:rPr>
              <a:t>)</a:t>
            </a:r>
          </a:p>
        </p:txBody>
      </p:sp>
      <p:sp>
        <p:nvSpPr>
          <p:cNvPr id="5" name="Content Placeholder 4">
            <a:extLst>
              <a:ext uri="{FF2B5EF4-FFF2-40B4-BE49-F238E27FC236}">
                <a16:creationId xmlns:a16="http://schemas.microsoft.com/office/drawing/2014/main" id="{C8CB9A6B-593E-DB49-A4B2-255F8A843BB7}"/>
              </a:ext>
            </a:extLst>
          </p:cNvPr>
          <p:cNvSpPr>
            <a:spLocks noGrp="1"/>
          </p:cNvSpPr>
          <p:nvPr>
            <p:ph idx="1"/>
          </p:nvPr>
        </p:nvSpPr>
        <p:spPr/>
        <p:txBody>
          <a:bodyPr vert="horz" lIns="91440" tIns="45720" rIns="91440" bIns="45720" rtlCol="0" anchor="t">
            <a:normAutofit/>
          </a:bodyPr>
          <a:lstStyle/>
          <a:p>
            <a:r>
              <a:rPr lang="en-US" dirty="0"/>
              <a:t>If all these models of computation are equally expressive, then it must be that the notion of an </a:t>
            </a:r>
            <a:r>
              <a:rPr lang="en-US" dirty="0">
                <a:solidFill>
                  <a:srgbClr val="941100"/>
                </a:solidFill>
              </a:rPr>
              <a:t>algorithm</a:t>
            </a:r>
            <a:r>
              <a:rPr lang="en-US" dirty="0"/>
              <a:t> has been captured. </a:t>
            </a:r>
          </a:p>
          <a:p>
            <a:r>
              <a:rPr lang="en-US" b="1" dirty="0">
                <a:solidFill>
                  <a:srgbClr val="941100"/>
                </a:solidFill>
              </a:rPr>
              <a:t>Algorithm</a:t>
            </a:r>
            <a:r>
              <a:rPr lang="en-US" dirty="0"/>
              <a:t>: A sequence of well-defined steps that can each be performed in a finite time.</a:t>
            </a:r>
          </a:p>
          <a:p>
            <a:r>
              <a:rPr lang="en-US" dirty="0"/>
              <a:t>Anything that is computable is computable with a Turing Machine.</a:t>
            </a:r>
          </a:p>
        </p:txBody>
      </p:sp>
    </p:spTree>
    <p:extLst>
      <p:ext uri="{BB962C8B-B14F-4D97-AF65-F5344CB8AC3E}">
        <p14:creationId xmlns:p14="http://schemas.microsoft.com/office/powerpoint/2010/main" val="4097743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086.CSE105.HighLevelDescriptionsOfTMS.mp4</a:t>
            </a:r>
            <a:endParaRPr lang="en-US" sz="2400" dirty="0"/>
          </a:p>
        </p:txBody>
      </p:sp>
    </p:spTree>
    <p:extLst>
      <p:ext uri="{BB962C8B-B14F-4D97-AF65-F5344CB8AC3E}">
        <p14:creationId xmlns:p14="http://schemas.microsoft.com/office/powerpoint/2010/main" val="3544491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Describing TMs				</a:t>
            </a:r>
            <a:r>
              <a:rPr lang="en-US" sz="1600" i="1" err="1">
                <a:solidFill>
                  <a:schemeClr val="accent6"/>
                </a:solidFill>
              </a:rPr>
              <a:t>Sipser</a:t>
            </a:r>
            <a:r>
              <a:rPr lang="en-US" sz="1600" i="1">
                <a:solidFill>
                  <a:schemeClr val="accent6"/>
                </a:solidFill>
              </a:rPr>
              <a:t> p. 184-185</a:t>
            </a:r>
          </a:p>
        </p:txBody>
      </p:sp>
      <p:sp>
        <p:nvSpPr>
          <p:cNvPr id="3" name="Content Placeholder 2"/>
          <p:cNvSpPr>
            <a:spLocks noGrp="1"/>
          </p:cNvSpPr>
          <p:nvPr>
            <p:ph idx="1"/>
          </p:nvPr>
        </p:nvSpPr>
        <p:spPr/>
        <p:txBody>
          <a:bodyPr>
            <a:normAutofit lnSpcReduction="10000"/>
          </a:bodyPr>
          <a:lstStyle/>
          <a:p>
            <a:r>
              <a:rPr lang="en-US" b="1">
                <a:solidFill>
                  <a:schemeClr val="tx2"/>
                </a:solidFill>
              </a:rPr>
              <a:t>Formal definition</a:t>
            </a:r>
            <a:r>
              <a:rPr lang="en-US">
                <a:solidFill>
                  <a:schemeClr val="tx2"/>
                </a:solidFill>
              </a:rPr>
              <a:t>: </a:t>
            </a:r>
            <a:r>
              <a:rPr lang="en-US"/>
              <a:t>set of states, input alphabet, tape alphabet, transition function, state state, accept state, reject state.</a:t>
            </a:r>
          </a:p>
          <a:p>
            <a:r>
              <a:rPr lang="en-US" b="1">
                <a:solidFill>
                  <a:schemeClr val="tx2"/>
                </a:solidFill>
              </a:rPr>
              <a:t>Implementation-level definition</a:t>
            </a:r>
            <a:r>
              <a:rPr lang="en-US">
                <a:solidFill>
                  <a:schemeClr val="tx2"/>
                </a:solidFill>
              </a:rPr>
              <a:t>: </a:t>
            </a:r>
            <a:r>
              <a:rPr lang="en-US"/>
              <a:t>English prose to describe Turing machine head movements relative to contents of tape.</a:t>
            </a:r>
          </a:p>
          <a:p>
            <a:r>
              <a:rPr lang="en-US" b="1">
                <a:solidFill>
                  <a:schemeClr val="tx2"/>
                </a:solidFill>
              </a:rPr>
              <a:t>High-level description</a:t>
            </a:r>
            <a:r>
              <a:rPr lang="en-US">
                <a:solidFill>
                  <a:srgbClr val="292934"/>
                </a:solidFill>
              </a:rPr>
              <a:t>:</a:t>
            </a:r>
            <a:r>
              <a:rPr lang="en-US">
                <a:solidFill>
                  <a:schemeClr val="tx2"/>
                </a:solidFill>
              </a:rPr>
              <a:t> </a:t>
            </a:r>
            <a:r>
              <a:rPr lang="en-US"/>
              <a:t>Description of algorithm, without implementation details of machine.  As part of this description, can "call" and run another TM as a subroutine.</a:t>
            </a:r>
            <a:endParaRPr lang="en-US" b="1"/>
          </a:p>
          <a:p>
            <a:endParaRPr lang="en-US" b="1"/>
          </a:p>
          <a:p>
            <a:endParaRPr lang="en-US" b="1"/>
          </a:p>
        </p:txBody>
      </p:sp>
    </p:spTree>
    <p:extLst>
      <p:ext uri="{BB962C8B-B14F-4D97-AF65-F5344CB8AC3E}">
        <p14:creationId xmlns:p14="http://schemas.microsoft.com/office/powerpoint/2010/main" val="1551689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86</a:t>
            </a:r>
            <a:r>
              <a:rPr lang="en-US">
                <a:solidFill>
                  <a:srgbClr val="00B050"/>
                </a:solidFill>
              </a:rPr>
              <a:t>)</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normAutofit/>
          </a:bodyPr>
          <a:lstStyle/>
          <a:p>
            <a:pPr marL="0" indent="0">
              <a:buNone/>
            </a:pPr>
            <a:r>
              <a:rPr lang="en-US" sz="2000" b="1"/>
              <a:t>Implementation Level Description example</a:t>
            </a:r>
          </a:p>
          <a:p>
            <a:r>
              <a:rPr lang="en-US" sz="1800"/>
              <a:t>Zig-zag across tape to corresponding positions on either side of '#' to check whether these positions agree.  If they do not, or if there is no '#', </a:t>
            </a:r>
            <a:r>
              <a:rPr lang="en-US" sz="1800" i="1"/>
              <a:t>reject</a:t>
            </a:r>
            <a:r>
              <a:rPr lang="en-US" sz="1800"/>
              <a:t>.  If they do, cross them off.</a:t>
            </a:r>
          </a:p>
          <a:p>
            <a:r>
              <a:rPr lang="en-US" sz="1800"/>
              <a:t>Once all symbols to the left of the '#' are crossed off, check for any un-crossed-off symbols to the right of '#': if there are any, </a:t>
            </a:r>
            <a:r>
              <a:rPr lang="en-US" sz="1800" i="1"/>
              <a:t>reject</a:t>
            </a:r>
            <a:r>
              <a:rPr lang="en-US" sz="1800"/>
              <a:t>; if there aren't, </a:t>
            </a:r>
            <a:r>
              <a:rPr lang="en-US" sz="1800" i="1"/>
              <a:t>accept</a:t>
            </a:r>
            <a:r>
              <a:rPr lang="en-US" sz="1800"/>
              <a:t>.</a:t>
            </a:r>
          </a:p>
          <a:p>
            <a:pPr marL="0" indent="0">
              <a:buNone/>
            </a:pPr>
            <a:endParaRPr lang="en-US"/>
          </a:p>
          <a:p>
            <a:pPr marL="0" indent="0">
              <a:buNone/>
            </a:pPr>
            <a:r>
              <a:rPr lang="en-US" sz="2000" b="1"/>
              <a:t>High level Description example</a:t>
            </a:r>
          </a:p>
          <a:p>
            <a:r>
              <a:rPr lang="en-US" sz="1800"/>
              <a:t>M = “On input z, If |z| &lt; 5, accept. If not, reject</a:t>
            </a:r>
            <a:r>
              <a:rPr lang="en-US" sz="1800" dirty="0"/>
              <a:t>.”</a:t>
            </a:r>
            <a:endParaRPr lang="en-US" sz="1800"/>
          </a:p>
          <a:p>
            <a:pPr marL="274320" lvl="1" indent="0">
              <a:buNone/>
            </a:pPr>
            <a:endParaRPr lang="en-US" sz="1800"/>
          </a:p>
          <a:p>
            <a:endParaRPr lang="en-US"/>
          </a:p>
        </p:txBody>
      </p:sp>
    </p:spTree>
    <p:extLst>
      <p:ext uri="{BB962C8B-B14F-4D97-AF65-F5344CB8AC3E}">
        <p14:creationId xmlns:p14="http://schemas.microsoft.com/office/powerpoint/2010/main" val="5440613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000" dirty="0">
                <a:hlinkClick r:id="rId2"/>
              </a:rPr>
              <a:t>087.CSE105.ClosureOfClassOfRecognizableLanguagesUnion.mp4</a:t>
            </a:r>
            <a:endParaRPr lang="en-US" sz="2000"/>
          </a:p>
        </p:txBody>
      </p:sp>
      <p:sp>
        <p:nvSpPr>
          <p:cNvPr id="3" name="TextBox 2">
            <a:extLst>
              <a:ext uri="{FF2B5EF4-FFF2-40B4-BE49-F238E27FC236}">
                <a16:creationId xmlns:a16="http://schemas.microsoft.com/office/drawing/2014/main" id="{071B26B6-D0A2-C442-A9C3-202E4F168E10}"/>
              </a:ext>
            </a:extLst>
          </p:cNvPr>
          <p:cNvSpPr txBox="1"/>
          <p:nvPr/>
        </p:nvSpPr>
        <p:spPr>
          <a:xfrm>
            <a:off x="457200" y="1143000"/>
            <a:ext cx="3803373" cy="2123658"/>
          </a:xfrm>
          <a:prstGeom prst="rect">
            <a:avLst/>
          </a:prstGeom>
          <a:noFill/>
        </p:spPr>
        <p:txBody>
          <a:bodyPr wrap="square" rtlCol="0" anchor="t">
            <a:spAutoFit/>
          </a:bodyPr>
          <a:lstStyle/>
          <a:p>
            <a:r>
              <a:rPr lang="en-US" i="1" dirty="0"/>
              <a:t>Remember:</a:t>
            </a:r>
          </a:p>
          <a:p>
            <a:endParaRPr lang="en-US" i="1" dirty="0"/>
          </a:p>
          <a:p>
            <a:r>
              <a:rPr lang="en-US" sz="2400" dirty="0"/>
              <a:t>A non-deterministic </a:t>
            </a:r>
            <a:r>
              <a:rPr lang="en-US" sz="2400" dirty="0">
                <a:solidFill>
                  <a:srgbClr val="17198A"/>
                </a:solidFill>
              </a:rPr>
              <a:t>Turing machine</a:t>
            </a:r>
            <a:r>
              <a:rPr lang="en-US" sz="2400" dirty="0"/>
              <a:t> spontaneously moves between its subcomponents. </a:t>
            </a:r>
          </a:p>
        </p:txBody>
      </p:sp>
      <p:pic>
        <p:nvPicPr>
          <p:cNvPr id="4" name="Content Placeholder 2">
            <a:extLst>
              <a:ext uri="{FF2B5EF4-FFF2-40B4-BE49-F238E27FC236}">
                <a16:creationId xmlns:a16="http://schemas.microsoft.com/office/drawing/2014/main" id="{85A82D9C-0D98-184F-A578-E05A0C3585D7}"/>
              </a:ext>
            </a:extLst>
          </p:cNvPr>
          <p:cNvPicPr>
            <a:picLocks noGrp="1" noChangeAspect="1"/>
          </p:cNvPicPr>
          <p:nvPr>
            <p:ph idx="1"/>
          </p:nvPr>
        </p:nvPicPr>
        <p:blipFill>
          <a:blip r:embed="rId3"/>
          <a:stretch>
            <a:fillRect/>
          </a:stretch>
        </p:blipFill>
        <p:spPr>
          <a:xfrm>
            <a:off x="4512365" y="1398138"/>
            <a:ext cx="4445000" cy="2628900"/>
          </a:xfrm>
          <a:prstGeom prst="rect">
            <a:avLst/>
          </a:prstGeom>
        </p:spPr>
      </p:pic>
    </p:spTree>
    <p:extLst>
      <p:ext uri="{BB962C8B-B14F-4D97-AF65-F5344CB8AC3E}">
        <p14:creationId xmlns:p14="http://schemas.microsoft.com/office/powerpoint/2010/main" val="23910583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closure under union</a:t>
            </a:r>
          </a:p>
        </p:txBody>
      </p:sp>
      <p:sp>
        <p:nvSpPr>
          <p:cNvPr id="3" name="Content Placeholder 2"/>
          <p:cNvSpPr>
            <a:spLocks noGrp="1"/>
          </p:cNvSpPr>
          <p:nvPr>
            <p:ph idx="1"/>
          </p:nvPr>
        </p:nvSpPr>
        <p:spPr/>
        <p:txBody>
          <a:bodyPr vert="horz" lIns="91440" tIns="45720" rIns="91440" bIns="45720"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t>Claim: </a:t>
            </a:r>
            <a:r>
              <a:rPr lang="en-US"/>
              <a:t>The </a:t>
            </a:r>
            <a:r>
              <a:rPr lang="en-US">
                <a:solidFill>
                  <a:srgbClr val="009051"/>
                </a:solidFill>
              </a:rPr>
              <a:t>union</a:t>
            </a:r>
            <a:r>
              <a:rPr lang="en-US"/>
              <a:t> of two Turing-recognizable languages is a Turing-recognizable language.</a:t>
            </a:r>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marR="0" lvl="0" indent="0" defTabSz="914400" eaLnBrk="1" fontAlgn="auto" latinLnBrk="0" hangingPunct="1">
              <a:lnSpc>
                <a:spcPct val="100000"/>
              </a:lnSpc>
              <a:spcBef>
                <a:spcPts val="0"/>
              </a:spcBef>
              <a:spcAft>
                <a:spcPts val="0"/>
              </a:spcAft>
              <a:buClrTx/>
              <a:buSzTx/>
              <a:buFontTx/>
              <a:buNone/>
              <a:tabLst/>
              <a:defRPr/>
            </a:pPr>
            <a:r>
              <a:rPr lang="en-US"/>
              <a:t>Proof using Turing machines</a:t>
            </a:r>
            <a:endParaRPr lang="en-US" dirty="0">
              <a:cs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marR="0" lvl="0" indent="0" defTabSz="914400" eaLnBrk="1" fontAlgn="auto" latinLnBrk="0" hangingPunct="1">
              <a:lnSpc>
                <a:spcPct val="100000"/>
              </a:lnSpc>
              <a:spcBef>
                <a:spcPts val="0"/>
              </a:spcBef>
              <a:spcAft>
                <a:spcPts val="0"/>
              </a:spcAft>
              <a:buClrTx/>
              <a:buSzTx/>
              <a:buFontTx/>
              <a:buNone/>
              <a:tabLst/>
              <a:defRPr/>
            </a:pPr>
            <a:r>
              <a:rPr lang="en-US"/>
              <a:t>Proof using nondeterministic Turing machines</a:t>
            </a:r>
            <a:endParaRPr lang="en-US" dirty="0">
              <a:cs typeface="Arial"/>
            </a:endParaRPr>
          </a:p>
        </p:txBody>
      </p:sp>
      <p:sp>
        <p:nvSpPr>
          <p:cNvPr id="4" name="TextBox 3">
            <a:extLst>
              <a:ext uri="{FF2B5EF4-FFF2-40B4-BE49-F238E27FC236}">
                <a16:creationId xmlns:a16="http://schemas.microsoft.com/office/drawing/2014/main" id="{B5F22EF5-C119-5144-9B1D-85602CB410CB}"/>
              </a:ext>
            </a:extLst>
          </p:cNvPr>
          <p:cNvSpPr txBox="1"/>
          <p:nvPr/>
        </p:nvSpPr>
        <p:spPr>
          <a:xfrm>
            <a:off x="523461" y="3943350"/>
            <a:ext cx="7887800" cy="369332"/>
          </a:xfrm>
          <a:prstGeom prst="rect">
            <a:avLst/>
          </a:prstGeom>
          <a:noFill/>
        </p:spPr>
        <p:txBody>
          <a:bodyPr wrap="none" rtlCol="0">
            <a:spAutoFit/>
          </a:bodyPr>
          <a:lstStyle/>
          <a:p>
            <a:r>
              <a:rPr lang="en-US">
                <a:solidFill>
                  <a:srgbClr val="17198A"/>
                </a:solidFill>
              </a:rPr>
              <a:t>Given two Turing recognizable languages, build TM to recognize their </a:t>
            </a:r>
            <a:r>
              <a:rPr lang="en-US" dirty="0">
                <a:solidFill>
                  <a:srgbClr val="00B050"/>
                </a:solidFill>
              </a:rPr>
              <a:t>union</a:t>
            </a:r>
            <a:r>
              <a:rPr lang="en-US">
                <a:solidFill>
                  <a:srgbClr val="17198A"/>
                </a:solidFill>
              </a:rPr>
              <a:t>.</a:t>
            </a:r>
          </a:p>
        </p:txBody>
      </p:sp>
    </p:spTree>
    <p:extLst>
      <p:ext uri="{BB962C8B-B14F-4D97-AF65-F5344CB8AC3E}">
        <p14:creationId xmlns:p14="http://schemas.microsoft.com/office/powerpoint/2010/main" val="1807671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EC5AD62-E75C-0845-B813-B58972722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910"/>
            <a:ext cx="9144000" cy="4798219"/>
          </a:xfrm>
          <a:prstGeom prst="rect">
            <a:avLst/>
          </a:prstGeom>
        </p:spPr>
      </p:pic>
    </p:spTree>
    <p:extLst>
      <p:ext uri="{BB962C8B-B14F-4D97-AF65-F5344CB8AC3E}">
        <p14:creationId xmlns:p14="http://schemas.microsoft.com/office/powerpoint/2010/main" val="1537866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text on a white background&#10;&#10;Description automatically generated">
            <a:extLst>
              <a:ext uri="{FF2B5EF4-FFF2-40B4-BE49-F238E27FC236}">
                <a16:creationId xmlns:a16="http://schemas.microsoft.com/office/drawing/2014/main" id="{2D3A572B-5B18-9042-B0E3-94A8DC6B4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 y="347370"/>
            <a:ext cx="8653670" cy="4448760"/>
          </a:xfrm>
          <a:prstGeom prst="rect">
            <a:avLst/>
          </a:prstGeom>
        </p:spPr>
      </p:pic>
    </p:spTree>
    <p:extLst>
      <p:ext uri="{BB962C8B-B14F-4D97-AF65-F5344CB8AC3E}">
        <p14:creationId xmlns:p14="http://schemas.microsoft.com/office/powerpoint/2010/main" val="402156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453" y="-109538"/>
            <a:ext cx="2285099" cy="4081464"/>
          </a:xfrm>
          <a:prstGeom prst="rect">
            <a:avLst/>
          </a:prstGeom>
        </p:spPr>
      </p:pic>
      <p:pic>
        <p:nvPicPr>
          <p:cNvPr id="4" name="Picture 3" descr="Screen Shot 2016-05-02 at 9.06.48 PM.png"/>
          <p:cNvPicPr>
            <a:picLocks noChangeAspect="1"/>
          </p:cNvPicPr>
          <p:nvPr/>
        </p:nvPicPr>
        <p:blipFill rotWithShape="1">
          <a:blip r:embed="rId3">
            <a:extLst>
              <a:ext uri="{28A0092B-C50C-407E-A947-70E740481C1C}">
                <a14:useLocalDpi xmlns:a14="http://schemas.microsoft.com/office/drawing/2010/main" val="0"/>
              </a:ext>
            </a:extLst>
          </a:blip>
          <a:srcRect t="2808" b="637"/>
          <a:stretch/>
        </p:blipFill>
        <p:spPr>
          <a:xfrm>
            <a:off x="250843" y="392036"/>
            <a:ext cx="4469660" cy="364147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C1F661-2857-9047-B7C4-BA0057758B10}"/>
                  </a:ext>
                </a:extLst>
              </p14:cNvPr>
              <p14:cNvContentPartPr/>
              <p14:nvPr/>
            </p14:nvContentPartPr>
            <p14:xfrm>
              <a:off x="7036995" y="278774"/>
              <a:ext cx="124200" cy="32760"/>
            </p14:xfrm>
          </p:contentPart>
        </mc:Choice>
        <mc:Fallback xmlns="">
          <p:pic>
            <p:nvPicPr>
              <p:cNvPr id="7" name="Ink 6">
                <a:extLst>
                  <a:ext uri="{FF2B5EF4-FFF2-40B4-BE49-F238E27FC236}">
                    <a16:creationId xmlns:a16="http://schemas.microsoft.com/office/drawing/2014/main" id="{EFC1F661-2857-9047-B7C4-BA0057758B10}"/>
                  </a:ext>
                </a:extLst>
              </p:cNvPr>
              <p:cNvPicPr/>
              <p:nvPr/>
            </p:nvPicPr>
            <p:blipFill>
              <a:blip r:embed="rId5"/>
              <a:stretch>
                <a:fillRect/>
              </a:stretch>
            </p:blipFill>
            <p:spPr>
              <a:xfrm>
                <a:off x="7030875" y="272654"/>
                <a:ext cx="1364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9" name="Ink 78">
                <a:extLst>
                  <a:ext uri="{FF2B5EF4-FFF2-40B4-BE49-F238E27FC236}">
                    <a16:creationId xmlns:a16="http://schemas.microsoft.com/office/drawing/2014/main" id="{0AF0507F-8E93-2B4A-86B0-DB9AE83272AC}"/>
                  </a:ext>
                </a:extLst>
              </p14:cNvPr>
              <p14:cNvContentPartPr/>
              <p14:nvPr/>
            </p14:nvContentPartPr>
            <p14:xfrm>
              <a:off x="4867050" y="263406"/>
              <a:ext cx="156600" cy="10800"/>
            </p14:xfrm>
          </p:contentPart>
        </mc:Choice>
        <mc:Fallback xmlns="">
          <p:pic>
            <p:nvPicPr>
              <p:cNvPr id="79" name="Ink 78">
                <a:extLst>
                  <a:ext uri="{FF2B5EF4-FFF2-40B4-BE49-F238E27FC236}">
                    <a16:creationId xmlns:a16="http://schemas.microsoft.com/office/drawing/2014/main" id="{0AF0507F-8E93-2B4A-86B0-DB9AE83272AC}"/>
                  </a:ext>
                </a:extLst>
              </p:cNvPr>
              <p:cNvPicPr/>
              <p:nvPr/>
            </p:nvPicPr>
            <p:blipFill>
              <a:blip r:embed="rId7"/>
              <a:stretch>
                <a:fillRect/>
              </a:stretch>
            </p:blipFill>
            <p:spPr>
              <a:xfrm>
                <a:off x="4860930" y="257075"/>
                <a:ext cx="168840" cy="2346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0" name="Ink 129">
                <a:extLst>
                  <a:ext uri="{FF2B5EF4-FFF2-40B4-BE49-F238E27FC236}">
                    <a16:creationId xmlns:a16="http://schemas.microsoft.com/office/drawing/2014/main" id="{54A80CFE-C657-E24A-8281-A6F740CBD840}"/>
                  </a:ext>
                </a:extLst>
              </p14:cNvPr>
              <p14:cNvContentPartPr/>
              <p14:nvPr/>
            </p14:nvContentPartPr>
            <p14:xfrm>
              <a:off x="4871798" y="286530"/>
              <a:ext cx="9895" cy="118659"/>
            </p14:xfrm>
          </p:contentPart>
        </mc:Choice>
        <mc:Fallback xmlns="">
          <p:pic>
            <p:nvPicPr>
              <p:cNvPr id="130" name="Ink 129">
                <a:extLst>
                  <a:ext uri="{FF2B5EF4-FFF2-40B4-BE49-F238E27FC236}">
                    <a16:creationId xmlns:a16="http://schemas.microsoft.com/office/drawing/2014/main" id="{54A80CFE-C657-E24A-8281-A6F740CBD840}"/>
                  </a:ext>
                </a:extLst>
              </p:cNvPr>
              <p:cNvPicPr/>
              <p:nvPr/>
            </p:nvPicPr>
            <p:blipFill>
              <a:blip r:embed="rId9"/>
              <a:stretch>
                <a:fillRect/>
              </a:stretch>
            </p:blipFill>
            <p:spPr>
              <a:xfrm>
                <a:off x="4865568" y="280417"/>
                <a:ext cx="22355" cy="13088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0" name="Ink 210">
                <a:extLst>
                  <a:ext uri="{FF2B5EF4-FFF2-40B4-BE49-F238E27FC236}">
                    <a16:creationId xmlns:a16="http://schemas.microsoft.com/office/drawing/2014/main" id="{98C3225C-C55D-2A44-9AD5-07CBDD7F2CA7}"/>
                  </a:ext>
                </a:extLst>
              </p14:cNvPr>
              <p14:cNvContentPartPr/>
              <p14:nvPr/>
            </p14:nvContentPartPr>
            <p14:xfrm>
              <a:off x="5391982" y="451358"/>
              <a:ext cx="225000" cy="71948"/>
            </p14:xfrm>
          </p:contentPart>
        </mc:Choice>
        <mc:Fallback xmlns="">
          <p:pic>
            <p:nvPicPr>
              <p:cNvPr id="210" name="Ink 210">
                <a:extLst>
                  <a:ext uri="{FF2B5EF4-FFF2-40B4-BE49-F238E27FC236}">
                    <a16:creationId xmlns:a16="http://schemas.microsoft.com/office/drawing/2014/main" id="{98C3225C-C55D-2A44-9AD5-07CBDD7F2CA7}"/>
                  </a:ext>
                </a:extLst>
              </p:cNvPr>
              <p:cNvPicPr/>
              <p:nvPr/>
            </p:nvPicPr>
            <p:blipFill>
              <a:blip r:embed="rId11"/>
              <a:stretch>
                <a:fillRect/>
              </a:stretch>
            </p:blipFill>
            <p:spPr>
              <a:xfrm>
                <a:off x="5385852" y="445273"/>
                <a:ext cx="237260" cy="8411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1" name="Ink 210">
                <a:extLst>
                  <a:ext uri="{FF2B5EF4-FFF2-40B4-BE49-F238E27FC236}">
                    <a16:creationId xmlns:a16="http://schemas.microsoft.com/office/drawing/2014/main" id="{F6E94EF0-55E3-6242-93E5-8B7DA68101A0}"/>
                  </a:ext>
                </a:extLst>
              </p14:cNvPr>
              <p14:cNvContentPartPr/>
              <p14:nvPr/>
            </p14:nvContentPartPr>
            <p14:xfrm>
              <a:off x="5453625" y="469748"/>
              <a:ext cx="50040" cy="37193"/>
            </p14:xfrm>
          </p:contentPart>
        </mc:Choice>
        <mc:Fallback xmlns="">
          <p:pic>
            <p:nvPicPr>
              <p:cNvPr id="211" name="Ink 210">
                <a:extLst>
                  <a:ext uri="{FF2B5EF4-FFF2-40B4-BE49-F238E27FC236}">
                    <a16:creationId xmlns:a16="http://schemas.microsoft.com/office/drawing/2014/main" id="{F6E94EF0-55E3-6242-93E5-8B7DA68101A0}"/>
                  </a:ext>
                </a:extLst>
              </p:cNvPr>
              <p:cNvPicPr/>
              <p:nvPr/>
            </p:nvPicPr>
            <p:blipFill>
              <a:blip r:embed="rId13"/>
              <a:stretch>
                <a:fillRect/>
              </a:stretch>
            </p:blipFill>
            <p:spPr>
              <a:xfrm>
                <a:off x="5447505" y="463668"/>
                <a:ext cx="62280" cy="4935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4" name="Ink 213">
                <a:extLst>
                  <a:ext uri="{FF2B5EF4-FFF2-40B4-BE49-F238E27FC236}">
                    <a16:creationId xmlns:a16="http://schemas.microsoft.com/office/drawing/2014/main" id="{0DDAE311-C553-A44B-A489-EBD43E6DE348}"/>
                  </a:ext>
                </a:extLst>
              </p14:cNvPr>
              <p14:cNvContentPartPr/>
              <p14:nvPr/>
            </p14:nvContentPartPr>
            <p14:xfrm>
              <a:off x="1766790" y="1049040"/>
              <a:ext cx="531000" cy="345960"/>
            </p14:xfrm>
          </p:contentPart>
        </mc:Choice>
        <mc:Fallback xmlns="">
          <p:pic>
            <p:nvPicPr>
              <p:cNvPr id="214" name="Ink 213">
                <a:extLst>
                  <a:ext uri="{FF2B5EF4-FFF2-40B4-BE49-F238E27FC236}">
                    <a16:creationId xmlns:a16="http://schemas.microsoft.com/office/drawing/2014/main" id="{0DDAE311-C553-A44B-A489-EBD43E6DE348}"/>
                  </a:ext>
                </a:extLst>
              </p:cNvPr>
              <p:cNvPicPr/>
              <p:nvPr/>
            </p:nvPicPr>
            <p:blipFill>
              <a:blip r:embed="rId15"/>
              <a:stretch>
                <a:fillRect/>
              </a:stretch>
            </p:blipFill>
            <p:spPr>
              <a:xfrm>
                <a:off x="1760670" y="1042920"/>
                <a:ext cx="5432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2" name="Ink 241">
                <a:extLst>
                  <a:ext uri="{FF2B5EF4-FFF2-40B4-BE49-F238E27FC236}">
                    <a16:creationId xmlns:a16="http://schemas.microsoft.com/office/drawing/2014/main" id="{8BBE1237-DEA9-BB4F-BB8E-642ED285F1E8}"/>
                  </a:ext>
                </a:extLst>
              </p14:cNvPr>
              <p14:cNvContentPartPr/>
              <p14:nvPr/>
            </p14:nvContentPartPr>
            <p14:xfrm>
              <a:off x="719025" y="1679400"/>
              <a:ext cx="354240" cy="7200"/>
            </p14:xfrm>
          </p:contentPart>
        </mc:Choice>
        <mc:Fallback xmlns="">
          <p:pic>
            <p:nvPicPr>
              <p:cNvPr id="242" name="Ink 241">
                <a:extLst>
                  <a:ext uri="{FF2B5EF4-FFF2-40B4-BE49-F238E27FC236}">
                    <a16:creationId xmlns:a16="http://schemas.microsoft.com/office/drawing/2014/main" id="{8BBE1237-DEA9-BB4F-BB8E-642ED285F1E8}"/>
                  </a:ext>
                </a:extLst>
              </p:cNvPr>
              <p:cNvPicPr/>
              <p:nvPr/>
            </p:nvPicPr>
            <p:blipFill>
              <a:blip r:embed="rId17"/>
              <a:stretch>
                <a:fillRect/>
              </a:stretch>
            </p:blipFill>
            <p:spPr>
              <a:xfrm>
                <a:off x="712905" y="1673280"/>
                <a:ext cx="366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Ink 6">
                <a:extLst>
                  <a:ext uri="{FF2B5EF4-FFF2-40B4-BE49-F238E27FC236}">
                    <a16:creationId xmlns:a16="http://schemas.microsoft.com/office/drawing/2014/main" id="{6EFC6025-B1B3-2948-A1CD-3A85AEBEBAF5}"/>
                  </a:ext>
                </a:extLst>
              </p14:cNvPr>
              <p14:cNvContentPartPr/>
              <p14:nvPr/>
            </p14:nvContentPartPr>
            <p14:xfrm>
              <a:off x="6937452" y="285794"/>
              <a:ext cx="97812" cy="93904"/>
            </p14:xfrm>
          </p:contentPart>
        </mc:Choice>
        <mc:Fallback xmlns="">
          <p:pic>
            <p:nvPicPr>
              <p:cNvPr id="6" name="Ink 6">
                <a:extLst>
                  <a:ext uri="{FF2B5EF4-FFF2-40B4-BE49-F238E27FC236}">
                    <a16:creationId xmlns:a16="http://schemas.microsoft.com/office/drawing/2014/main" id="{6EFC6025-B1B3-2948-A1CD-3A85AEBEBAF5}"/>
                  </a:ext>
                </a:extLst>
              </p:cNvPr>
              <p:cNvPicPr/>
              <p:nvPr/>
            </p:nvPicPr>
            <p:blipFill>
              <a:blip r:embed="rId19"/>
              <a:stretch>
                <a:fillRect/>
              </a:stretch>
            </p:blipFill>
            <p:spPr>
              <a:xfrm>
                <a:off x="6931339" y="279654"/>
                <a:ext cx="110039" cy="106184"/>
              </a:xfrm>
              <a:prstGeom prst="rect">
                <a:avLst/>
              </a:prstGeom>
            </p:spPr>
          </p:pic>
        </mc:Fallback>
      </mc:AlternateContent>
      <p:grpSp>
        <p:nvGrpSpPr>
          <p:cNvPr id="29" name="Group 28">
            <a:extLst>
              <a:ext uri="{FF2B5EF4-FFF2-40B4-BE49-F238E27FC236}">
                <a16:creationId xmlns:a16="http://schemas.microsoft.com/office/drawing/2014/main" id="{161AC4AA-8538-455C-8D8F-9D9D6CE978CA}"/>
              </a:ext>
            </a:extLst>
          </p:cNvPr>
          <p:cNvGrpSpPr/>
          <p:nvPr/>
        </p:nvGrpSpPr>
        <p:grpSpPr>
          <a:xfrm>
            <a:off x="7226652" y="183873"/>
            <a:ext cx="855812" cy="128723"/>
            <a:chOff x="7515780" y="408240"/>
            <a:chExt cx="1447920" cy="236160"/>
          </a:xfrm>
        </p:grpSpPr>
        <mc:AlternateContent xmlns:mc="http://schemas.openxmlformats.org/markup-compatibility/2006" xmlns:p14="http://schemas.microsoft.com/office/powerpoint/2010/main">
          <mc:Choice Requires="p14">
            <p:contentPart p14:bwMode="auto" r:id="rId20">
              <p14:nvContentPartPr>
                <p14:cNvPr id="19" name="Ink 19">
                  <a:extLst>
                    <a:ext uri="{FF2B5EF4-FFF2-40B4-BE49-F238E27FC236}">
                      <a16:creationId xmlns:a16="http://schemas.microsoft.com/office/drawing/2014/main" id="{29108E54-1274-B049-A2C2-68FFCA1299BF}"/>
                    </a:ext>
                  </a:extLst>
                </p14:cNvPr>
                <p14:cNvContentPartPr/>
                <p14:nvPr/>
              </p14:nvContentPartPr>
              <p14:xfrm>
                <a:off x="7515780" y="420120"/>
                <a:ext cx="387000" cy="160560"/>
              </p14:xfrm>
            </p:contentPart>
          </mc:Choice>
          <mc:Fallback xmlns="">
            <p:pic>
              <p:nvPicPr>
                <p:cNvPr id="19" name="Ink 19">
                  <a:extLst>
                    <a:ext uri="{FF2B5EF4-FFF2-40B4-BE49-F238E27FC236}">
                      <a16:creationId xmlns:a16="http://schemas.microsoft.com/office/drawing/2014/main" id="{29108E54-1274-B049-A2C2-68FFCA1299BF}"/>
                    </a:ext>
                  </a:extLst>
                </p:cNvPr>
                <p:cNvPicPr/>
                <p:nvPr/>
              </p:nvPicPr>
              <p:blipFill>
                <a:blip r:embed="rId21"/>
                <a:stretch>
                  <a:fillRect/>
                </a:stretch>
              </p:blipFill>
              <p:spPr>
                <a:xfrm>
                  <a:off x="7505436" y="408887"/>
                  <a:ext cx="407689" cy="18302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4">
                  <a:extLst>
                    <a:ext uri="{FF2B5EF4-FFF2-40B4-BE49-F238E27FC236}">
                      <a16:creationId xmlns:a16="http://schemas.microsoft.com/office/drawing/2014/main" id="{CCF1320B-66D3-B745-B08C-4459EA963D34}"/>
                    </a:ext>
                  </a:extLst>
                </p14:cNvPr>
                <p14:cNvContentPartPr/>
                <p14:nvPr/>
              </p14:nvContentPartPr>
              <p14:xfrm>
                <a:off x="7965060" y="437760"/>
                <a:ext cx="231840" cy="157320"/>
              </p14:xfrm>
            </p:contentPart>
          </mc:Choice>
          <mc:Fallback xmlns="">
            <p:pic>
              <p:nvPicPr>
                <p:cNvPr id="24" name="Ink 24">
                  <a:extLst>
                    <a:ext uri="{FF2B5EF4-FFF2-40B4-BE49-F238E27FC236}">
                      <a16:creationId xmlns:a16="http://schemas.microsoft.com/office/drawing/2014/main" id="{CCF1320B-66D3-B745-B08C-4459EA963D34}"/>
                    </a:ext>
                  </a:extLst>
                </p:cNvPr>
                <p:cNvPicPr/>
                <p:nvPr/>
              </p:nvPicPr>
              <p:blipFill>
                <a:blip r:embed="rId23"/>
                <a:stretch>
                  <a:fillRect/>
                </a:stretch>
              </p:blipFill>
              <p:spPr>
                <a:xfrm>
                  <a:off x="7954715" y="426570"/>
                  <a:ext cx="252529" cy="1797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30">
                  <a:extLst>
                    <a:ext uri="{FF2B5EF4-FFF2-40B4-BE49-F238E27FC236}">
                      <a16:creationId xmlns:a16="http://schemas.microsoft.com/office/drawing/2014/main" id="{3BF4E147-5E71-3B48-8762-802203278EAB}"/>
                    </a:ext>
                  </a:extLst>
                </p14:cNvPr>
                <p14:cNvContentPartPr/>
                <p14:nvPr/>
              </p14:nvContentPartPr>
              <p14:xfrm>
                <a:off x="8268540" y="420480"/>
                <a:ext cx="349200" cy="223920"/>
              </p14:xfrm>
            </p:contentPart>
          </mc:Choice>
          <mc:Fallback xmlns="">
            <p:pic>
              <p:nvPicPr>
                <p:cNvPr id="30" name="Ink 30">
                  <a:extLst>
                    <a:ext uri="{FF2B5EF4-FFF2-40B4-BE49-F238E27FC236}">
                      <a16:creationId xmlns:a16="http://schemas.microsoft.com/office/drawing/2014/main" id="{3BF4E147-5E71-3B48-8762-802203278EAB}"/>
                    </a:ext>
                  </a:extLst>
                </p:cNvPr>
                <p:cNvPicPr/>
                <p:nvPr/>
              </p:nvPicPr>
              <p:blipFill>
                <a:blip r:embed="rId25"/>
                <a:stretch>
                  <a:fillRect/>
                </a:stretch>
              </p:blipFill>
              <p:spPr>
                <a:xfrm>
                  <a:off x="8258198" y="409284"/>
                  <a:ext cx="369884" cy="2463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7">
                  <a:extLst>
                    <a:ext uri="{FF2B5EF4-FFF2-40B4-BE49-F238E27FC236}">
                      <a16:creationId xmlns:a16="http://schemas.microsoft.com/office/drawing/2014/main" id="{F4BB66C7-39AC-9848-9F8C-F1F56FEB7470}"/>
                    </a:ext>
                  </a:extLst>
                </p14:cNvPr>
                <p14:cNvContentPartPr/>
                <p14:nvPr/>
              </p14:nvContentPartPr>
              <p14:xfrm>
                <a:off x="8683980" y="408240"/>
                <a:ext cx="279720" cy="181080"/>
              </p14:xfrm>
            </p:contentPart>
          </mc:Choice>
          <mc:Fallback xmlns="">
            <p:pic>
              <p:nvPicPr>
                <p:cNvPr id="37" name="Ink 37">
                  <a:extLst>
                    <a:ext uri="{FF2B5EF4-FFF2-40B4-BE49-F238E27FC236}">
                      <a16:creationId xmlns:a16="http://schemas.microsoft.com/office/drawing/2014/main" id="{F4BB66C7-39AC-9848-9F8C-F1F56FEB7470}"/>
                    </a:ext>
                  </a:extLst>
                </p:cNvPr>
                <p:cNvPicPr/>
                <p:nvPr/>
              </p:nvPicPr>
              <p:blipFill>
                <a:blip r:embed="rId27"/>
                <a:stretch>
                  <a:fillRect/>
                </a:stretch>
              </p:blipFill>
              <p:spPr>
                <a:xfrm>
                  <a:off x="8673643" y="397005"/>
                  <a:ext cx="300395" cy="2035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47" name="Ink 47">
                <a:extLst>
                  <a:ext uri="{FF2B5EF4-FFF2-40B4-BE49-F238E27FC236}">
                    <a16:creationId xmlns:a16="http://schemas.microsoft.com/office/drawing/2014/main" id="{58DF9EEC-AFF8-6C48-BF55-A93F814B832D}"/>
                  </a:ext>
                </a:extLst>
              </p14:cNvPr>
              <p14:cNvContentPartPr/>
              <p14:nvPr/>
            </p14:nvContentPartPr>
            <p14:xfrm>
              <a:off x="8135443" y="183220"/>
              <a:ext cx="127823" cy="86973"/>
            </p14:xfrm>
          </p:contentPart>
        </mc:Choice>
        <mc:Fallback xmlns="">
          <p:pic>
            <p:nvPicPr>
              <p:cNvPr id="47" name="Ink 47">
                <a:extLst>
                  <a:ext uri="{FF2B5EF4-FFF2-40B4-BE49-F238E27FC236}">
                    <a16:creationId xmlns:a16="http://schemas.microsoft.com/office/drawing/2014/main" id="{58DF9EEC-AFF8-6C48-BF55-A93F814B832D}"/>
                  </a:ext>
                </a:extLst>
              </p:cNvPr>
              <p:cNvPicPr/>
              <p:nvPr/>
            </p:nvPicPr>
            <p:blipFill>
              <a:blip r:embed="rId29"/>
              <a:stretch>
                <a:fillRect/>
              </a:stretch>
            </p:blipFill>
            <p:spPr>
              <a:xfrm>
                <a:off x="8129339" y="177110"/>
                <a:ext cx="140031" cy="99192"/>
              </a:xfrm>
              <a:prstGeom prst="rect">
                <a:avLst/>
              </a:prstGeom>
            </p:spPr>
          </p:pic>
        </mc:Fallback>
      </mc:AlternateContent>
      <p:grpSp>
        <p:nvGrpSpPr>
          <p:cNvPr id="55" name="Group 54">
            <a:extLst>
              <a:ext uri="{FF2B5EF4-FFF2-40B4-BE49-F238E27FC236}">
                <a16:creationId xmlns:a16="http://schemas.microsoft.com/office/drawing/2014/main" id="{4FBF0799-8FAA-43E5-8E41-8219E000D552}"/>
              </a:ext>
            </a:extLst>
          </p:cNvPr>
          <p:cNvGrpSpPr/>
          <p:nvPr/>
        </p:nvGrpSpPr>
        <p:grpSpPr>
          <a:xfrm>
            <a:off x="7125962" y="296671"/>
            <a:ext cx="952654" cy="127232"/>
            <a:chOff x="7224785" y="819000"/>
            <a:chExt cx="1784880" cy="255240"/>
          </a:xfrm>
        </p:grpSpPr>
        <mc:AlternateContent xmlns:mc="http://schemas.openxmlformats.org/markup-compatibility/2006" xmlns:p14="http://schemas.microsoft.com/office/powerpoint/2010/main">
          <mc:Choice Requires="p14">
            <p:contentPart p14:bwMode="auto" r:id="rId30">
              <p14:nvContentPartPr>
                <p14:cNvPr id="26" name="Ink 26">
                  <a:extLst>
                    <a:ext uri="{FF2B5EF4-FFF2-40B4-BE49-F238E27FC236}">
                      <a16:creationId xmlns:a16="http://schemas.microsoft.com/office/drawing/2014/main" id="{09449988-1CEF-CF4F-A9F7-C4026F732985}"/>
                    </a:ext>
                  </a:extLst>
                </p14:cNvPr>
                <p14:cNvContentPartPr/>
                <p14:nvPr/>
              </p14:nvContentPartPr>
              <p14:xfrm>
                <a:off x="7224785" y="845640"/>
                <a:ext cx="313200" cy="194760"/>
              </p14:xfrm>
            </p:contentPart>
          </mc:Choice>
          <mc:Fallback xmlns="">
            <p:pic>
              <p:nvPicPr>
                <p:cNvPr id="26" name="Ink 26">
                  <a:extLst>
                    <a:ext uri="{FF2B5EF4-FFF2-40B4-BE49-F238E27FC236}">
                      <a16:creationId xmlns:a16="http://schemas.microsoft.com/office/drawing/2014/main" id="{09449988-1CEF-CF4F-A9F7-C4026F732985}"/>
                    </a:ext>
                  </a:extLst>
                </p:cNvPr>
                <p:cNvPicPr/>
                <p:nvPr/>
              </p:nvPicPr>
              <p:blipFill>
                <a:blip r:embed="rId31"/>
                <a:stretch>
                  <a:fillRect/>
                </a:stretch>
              </p:blipFill>
              <p:spPr>
                <a:xfrm>
                  <a:off x="7213310" y="833377"/>
                  <a:ext cx="336150" cy="21928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1">
                  <a:extLst>
                    <a:ext uri="{FF2B5EF4-FFF2-40B4-BE49-F238E27FC236}">
                      <a16:creationId xmlns:a16="http://schemas.microsoft.com/office/drawing/2014/main" id="{E6632CD5-1DDE-A245-9D66-222D51DBA5CF}"/>
                    </a:ext>
                  </a:extLst>
                </p14:cNvPr>
                <p14:cNvContentPartPr/>
                <p14:nvPr/>
              </p14:nvContentPartPr>
              <p14:xfrm>
                <a:off x="7585805" y="932400"/>
                <a:ext cx="125280" cy="103320"/>
              </p14:xfrm>
            </p:contentPart>
          </mc:Choice>
          <mc:Fallback xmlns="">
            <p:pic>
              <p:nvPicPr>
                <p:cNvPr id="31" name="Ink 31">
                  <a:extLst>
                    <a:ext uri="{FF2B5EF4-FFF2-40B4-BE49-F238E27FC236}">
                      <a16:creationId xmlns:a16="http://schemas.microsoft.com/office/drawing/2014/main" id="{E6632CD5-1DDE-A245-9D66-222D51DBA5CF}"/>
                    </a:ext>
                  </a:extLst>
                </p:cNvPr>
                <p:cNvPicPr/>
                <p:nvPr/>
              </p:nvPicPr>
              <p:blipFill>
                <a:blip r:embed="rId33"/>
                <a:stretch>
                  <a:fillRect/>
                </a:stretch>
              </p:blipFill>
              <p:spPr>
                <a:xfrm>
                  <a:off x="7574416" y="920117"/>
                  <a:ext cx="148058" cy="12788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4">
                  <a:extLst>
                    <a:ext uri="{FF2B5EF4-FFF2-40B4-BE49-F238E27FC236}">
                      <a16:creationId xmlns:a16="http://schemas.microsoft.com/office/drawing/2014/main" id="{D2F80174-D472-4540-A2F5-DF5CED7F8DA6}"/>
                    </a:ext>
                  </a:extLst>
                </p14:cNvPr>
                <p14:cNvContentPartPr/>
                <p14:nvPr/>
              </p14:nvContentPartPr>
              <p14:xfrm>
                <a:off x="7768385" y="838080"/>
                <a:ext cx="69480" cy="180360"/>
              </p14:xfrm>
            </p:contentPart>
          </mc:Choice>
          <mc:Fallback xmlns="">
            <p:pic>
              <p:nvPicPr>
                <p:cNvPr id="34" name="Ink 34">
                  <a:extLst>
                    <a:ext uri="{FF2B5EF4-FFF2-40B4-BE49-F238E27FC236}">
                      <a16:creationId xmlns:a16="http://schemas.microsoft.com/office/drawing/2014/main" id="{D2F80174-D472-4540-A2F5-DF5CED7F8DA6}"/>
                    </a:ext>
                  </a:extLst>
                </p:cNvPr>
                <p:cNvPicPr/>
                <p:nvPr/>
              </p:nvPicPr>
              <p:blipFill>
                <a:blip r:embed="rId35"/>
                <a:stretch>
                  <a:fillRect/>
                </a:stretch>
              </p:blipFill>
              <p:spPr>
                <a:xfrm>
                  <a:off x="7756917" y="825816"/>
                  <a:ext cx="92415" cy="20488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8">
                  <a:extLst>
                    <a:ext uri="{FF2B5EF4-FFF2-40B4-BE49-F238E27FC236}">
                      <a16:creationId xmlns:a16="http://schemas.microsoft.com/office/drawing/2014/main" id="{75D512B7-0948-624A-A890-B88039210693}"/>
                    </a:ext>
                  </a:extLst>
                </p14:cNvPr>
                <p14:cNvContentPartPr/>
                <p14:nvPr/>
              </p14:nvContentPartPr>
              <p14:xfrm>
                <a:off x="7839305" y="838080"/>
                <a:ext cx="167760" cy="176400"/>
              </p14:xfrm>
            </p:contentPart>
          </mc:Choice>
          <mc:Fallback xmlns="">
            <p:pic>
              <p:nvPicPr>
                <p:cNvPr id="38" name="Ink 38">
                  <a:extLst>
                    <a:ext uri="{FF2B5EF4-FFF2-40B4-BE49-F238E27FC236}">
                      <a16:creationId xmlns:a16="http://schemas.microsoft.com/office/drawing/2014/main" id="{75D512B7-0948-624A-A890-B88039210693}"/>
                    </a:ext>
                  </a:extLst>
                </p:cNvPr>
                <p:cNvPicPr/>
                <p:nvPr/>
              </p:nvPicPr>
              <p:blipFill>
                <a:blip r:embed="rId37"/>
                <a:stretch>
                  <a:fillRect/>
                </a:stretch>
              </p:blipFill>
              <p:spPr>
                <a:xfrm>
                  <a:off x="7827852" y="825840"/>
                  <a:ext cx="190667"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2">
                  <a:extLst>
                    <a:ext uri="{FF2B5EF4-FFF2-40B4-BE49-F238E27FC236}">
                      <a16:creationId xmlns:a16="http://schemas.microsoft.com/office/drawing/2014/main" id="{05382A5E-8BCF-D14B-BEE6-FC3640215CEC}"/>
                    </a:ext>
                  </a:extLst>
                </p14:cNvPr>
                <p14:cNvContentPartPr/>
                <p14:nvPr/>
              </p14:nvContentPartPr>
              <p14:xfrm>
                <a:off x="8111105" y="900720"/>
                <a:ext cx="301680" cy="101520"/>
              </p14:xfrm>
            </p:contentPart>
          </mc:Choice>
          <mc:Fallback xmlns="">
            <p:pic>
              <p:nvPicPr>
                <p:cNvPr id="42" name="Ink 42">
                  <a:extLst>
                    <a:ext uri="{FF2B5EF4-FFF2-40B4-BE49-F238E27FC236}">
                      <a16:creationId xmlns:a16="http://schemas.microsoft.com/office/drawing/2014/main" id="{05382A5E-8BCF-D14B-BEE6-FC3640215CEC}"/>
                    </a:ext>
                  </a:extLst>
                </p:cNvPr>
                <p:cNvPicPr/>
                <p:nvPr/>
              </p:nvPicPr>
              <p:blipFill>
                <a:blip r:embed="rId39"/>
                <a:stretch>
                  <a:fillRect/>
                </a:stretch>
              </p:blipFill>
              <p:spPr>
                <a:xfrm>
                  <a:off x="8099657" y="888566"/>
                  <a:ext cx="324575" cy="12582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6">
                  <a:extLst>
                    <a:ext uri="{FF2B5EF4-FFF2-40B4-BE49-F238E27FC236}">
                      <a16:creationId xmlns:a16="http://schemas.microsoft.com/office/drawing/2014/main" id="{42FB7EEA-731E-AA49-BABD-3ABE962B9B55}"/>
                    </a:ext>
                  </a:extLst>
                </p14:cNvPr>
                <p14:cNvContentPartPr/>
                <p14:nvPr/>
              </p14:nvContentPartPr>
              <p14:xfrm>
                <a:off x="8427185" y="819000"/>
                <a:ext cx="582480" cy="255240"/>
              </p14:xfrm>
            </p:contentPart>
          </mc:Choice>
          <mc:Fallback xmlns="">
            <p:pic>
              <p:nvPicPr>
                <p:cNvPr id="56" name="Ink 56">
                  <a:extLst>
                    <a:ext uri="{FF2B5EF4-FFF2-40B4-BE49-F238E27FC236}">
                      <a16:creationId xmlns:a16="http://schemas.microsoft.com/office/drawing/2014/main" id="{42FB7EEA-731E-AA49-BABD-3ABE962B9B55}"/>
                    </a:ext>
                  </a:extLst>
                </p:cNvPr>
                <p:cNvPicPr/>
                <p:nvPr/>
              </p:nvPicPr>
              <p:blipFill>
                <a:blip r:embed="rId41"/>
                <a:stretch>
                  <a:fillRect/>
                </a:stretch>
              </p:blipFill>
              <p:spPr>
                <a:xfrm>
                  <a:off x="8415724" y="806743"/>
                  <a:ext cx="605402" cy="279755"/>
                </a:xfrm>
                <a:prstGeom prst="rect">
                  <a:avLst/>
                </a:prstGeom>
              </p:spPr>
            </p:pic>
          </mc:Fallback>
        </mc:AlternateContent>
      </p:grpSp>
      <p:grpSp>
        <p:nvGrpSpPr>
          <p:cNvPr id="57" name="Group 56">
            <a:extLst>
              <a:ext uri="{FF2B5EF4-FFF2-40B4-BE49-F238E27FC236}">
                <a16:creationId xmlns:a16="http://schemas.microsoft.com/office/drawing/2014/main" id="{B4D83A02-A852-4027-9088-AF78CBC64517}"/>
              </a:ext>
            </a:extLst>
          </p:cNvPr>
          <p:cNvGrpSpPr/>
          <p:nvPr/>
        </p:nvGrpSpPr>
        <p:grpSpPr>
          <a:xfrm>
            <a:off x="8112582" y="303574"/>
            <a:ext cx="239752" cy="86615"/>
            <a:chOff x="7415167" y="935574"/>
            <a:chExt cx="1164240" cy="447840"/>
          </a:xfrm>
        </p:grpSpPr>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6A81AA4-CFD7-974D-AA9B-FB21B9FE1C87}"/>
                    </a:ext>
                  </a:extLst>
                </p14:cNvPr>
                <p14:cNvContentPartPr/>
                <p14:nvPr/>
              </p14:nvContentPartPr>
              <p14:xfrm>
                <a:off x="7415167" y="1022694"/>
                <a:ext cx="192240" cy="303480"/>
              </p14:xfrm>
            </p:contentPart>
          </mc:Choice>
          <mc:Fallback xmlns="">
            <p:pic>
              <p:nvPicPr>
                <p:cNvPr id="66" name="Ink 65">
                  <a:extLst>
                    <a:ext uri="{FF2B5EF4-FFF2-40B4-BE49-F238E27FC236}">
                      <a16:creationId xmlns:a16="http://schemas.microsoft.com/office/drawing/2014/main" id="{36A81AA4-CFD7-974D-AA9B-FB21B9FE1C87}"/>
                    </a:ext>
                  </a:extLst>
                </p:cNvPr>
                <p:cNvPicPr/>
                <p:nvPr/>
              </p:nvPicPr>
              <p:blipFill>
                <a:blip r:embed="rId43"/>
                <a:stretch>
                  <a:fillRect/>
                </a:stretch>
              </p:blipFill>
              <p:spPr>
                <a:xfrm>
                  <a:off x="7385725" y="991236"/>
                  <a:ext cx="251124" cy="36639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7" name="Ink 77">
                  <a:extLst>
                    <a:ext uri="{FF2B5EF4-FFF2-40B4-BE49-F238E27FC236}">
                      <a16:creationId xmlns:a16="http://schemas.microsoft.com/office/drawing/2014/main" id="{66716131-35BA-2148-8D14-85F45182D840}"/>
                    </a:ext>
                  </a:extLst>
                </p14:cNvPr>
                <p14:cNvContentPartPr/>
                <p14:nvPr/>
              </p14:nvContentPartPr>
              <p14:xfrm>
                <a:off x="7582567" y="935574"/>
                <a:ext cx="996840" cy="447840"/>
              </p14:xfrm>
            </p:contentPart>
          </mc:Choice>
          <mc:Fallback xmlns="">
            <p:pic>
              <p:nvPicPr>
                <p:cNvPr id="77" name="Ink 77">
                  <a:extLst>
                    <a:ext uri="{FF2B5EF4-FFF2-40B4-BE49-F238E27FC236}">
                      <a16:creationId xmlns:a16="http://schemas.microsoft.com/office/drawing/2014/main" id="{66716131-35BA-2148-8D14-85F45182D840}"/>
                    </a:ext>
                  </a:extLst>
                </p:cNvPr>
                <p:cNvPicPr/>
                <p:nvPr/>
              </p:nvPicPr>
              <p:blipFill>
                <a:blip r:embed="rId45"/>
                <a:stretch>
                  <a:fillRect/>
                </a:stretch>
              </p:blipFill>
              <p:spPr>
                <a:xfrm>
                  <a:off x="7552889" y="903984"/>
                  <a:ext cx="1056196" cy="511021"/>
                </a:xfrm>
                <a:prstGeom prst="rect">
                  <a:avLst/>
                </a:prstGeom>
              </p:spPr>
            </p:pic>
          </mc:Fallback>
        </mc:AlternateContent>
      </p:grpSp>
      <p:grpSp>
        <p:nvGrpSpPr>
          <p:cNvPr id="3" name="Group 2">
            <a:extLst>
              <a:ext uri="{FF2B5EF4-FFF2-40B4-BE49-F238E27FC236}">
                <a16:creationId xmlns:a16="http://schemas.microsoft.com/office/drawing/2014/main" id="{091BCD6E-F0C5-4A96-A6D8-2045E41EA9AF}"/>
              </a:ext>
            </a:extLst>
          </p:cNvPr>
          <p:cNvGrpSpPr/>
          <p:nvPr/>
        </p:nvGrpSpPr>
        <p:grpSpPr>
          <a:xfrm>
            <a:off x="4094425" y="56668"/>
            <a:ext cx="783168" cy="191984"/>
            <a:chOff x="4027571" y="189210"/>
            <a:chExt cx="873720" cy="221760"/>
          </a:xfrm>
        </p:grpSpPr>
        <mc:AlternateContent xmlns:mc="http://schemas.openxmlformats.org/markup-compatibility/2006" xmlns:p14="http://schemas.microsoft.com/office/powerpoint/2010/main">
          <mc:Choice Requires="p14">
            <p:contentPart p14:bwMode="auto" r:id="rId46">
              <p14:nvContentPartPr>
                <p14:cNvPr id="82" name="Ink 82">
                  <a:extLst>
                    <a:ext uri="{FF2B5EF4-FFF2-40B4-BE49-F238E27FC236}">
                      <a16:creationId xmlns:a16="http://schemas.microsoft.com/office/drawing/2014/main" id="{77D1FCC8-DA94-224F-B57F-23A71026461C}"/>
                    </a:ext>
                  </a:extLst>
                </p14:cNvPr>
                <p14:cNvContentPartPr/>
                <p14:nvPr/>
              </p14:nvContentPartPr>
              <p14:xfrm>
                <a:off x="4027571" y="214410"/>
                <a:ext cx="103680" cy="76320"/>
              </p14:xfrm>
            </p:contentPart>
          </mc:Choice>
          <mc:Fallback xmlns="">
            <p:pic>
              <p:nvPicPr>
                <p:cNvPr id="82" name="Ink 82">
                  <a:extLst>
                    <a:ext uri="{FF2B5EF4-FFF2-40B4-BE49-F238E27FC236}">
                      <a16:creationId xmlns:a16="http://schemas.microsoft.com/office/drawing/2014/main" id="{77D1FCC8-DA94-224F-B57F-23A71026461C}"/>
                    </a:ext>
                  </a:extLst>
                </p:cNvPr>
                <p:cNvPicPr/>
                <p:nvPr/>
              </p:nvPicPr>
              <p:blipFill>
                <a:blip r:embed="rId47"/>
                <a:stretch>
                  <a:fillRect/>
                </a:stretch>
              </p:blipFill>
              <p:spPr>
                <a:xfrm>
                  <a:off x="4020713" y="207320"/>
                  <a:ext cx="117396" cy="905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5">
                  <a:extLst>
                    <a:ext uri="{FF2B5EF4-FFF2-40B4-BE49-F238E27FC236}">
                      <a16:creationId xmlns:a16="http://schemas.microsoft.com/office/drawing/2014/main" id="{B72FC2C1-2F0C-A94A-9443-F36A201764F3}"/>
                    </a:ext>
                  </a:extLst>
                </p14:cNvPr>
                <p14:cNvContentPartPr/>
                <p14:nvPr/>
              </p14:nvContentPartPr>
              <p14:xfrm>
                <a:off x="4152491" y="232410"/>
                <a:ext cx="105480" cy="68760"/>
              </p14:xfrm>
            </p:contentPart>
          </mc:Choice>
          <mc:Fallback xmlns="">
            <p:pic>
              <p:nvPicPr>
                <p:cNvPr id="85" name="Ink 85">
                  <a:extLst>
                    <a:ext uri="{FF2B5EF4-FFF2-40B4-BE49-F238E27FC236}">
                      <a16:creationId xmlns:a16="http://schemas.microsoft.com/office/drawing/2014/main" id="{B72FC2C1-2F0C-A94A-9443-F36A201764F3}"/>
                    </a:ext>
                  </a:extLst>
                </p:cNvPr>
                <p:cNvPicPr/>
                <p:nvPr/>
              </p:nvPicPr>
              <p:blipFill>
                <a:blip r:embed="rId49"/>
                <a:stretch>
                  <a:fillRect/>
                </a:stretch>
              </p:blipFill>
              <p:spPr>
                <a:xfrm>
                  <a:off x="4145673" y="225326"/>
                  <a:ext cx="119116" cy="8292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0" name="Ink 90">
                  <a:extLst>
                    <a:ext uri="{FF2B5EF4-FFF2-40B4-BE49-F238E27FC236}">
                      <a16:creationId xmlns:a16="http://schemas.microsoft.com/office/drawing/2014/main" id="{3A6313B8-E5C3-1542-8BDF-CF337CCE177F}"/>
                    </a:ext>
                  </a:extLst>
                </p14:cNvPr>
                <p14:cNvContentPartPr/>
                <p14:nvPr/>
              </p14:nvContentPartPr>
              <p14:xfrm>
                <a:off x="4236011" y="189210"/>
                <a:ext cx="203040" cy="108000"/>
              </p14:xfrm>
            </p:contentPart>
          </mc:Choice>
          <mc:Fallback xmlns="">
            <p:pic>
              <p:nvPicPr>
                <p:cNvPr id="90" name="Ink 90">
                  <a:extLst>
                    <a:ext uri="{FF2B5EF4-FFF2-40B4-BE49-F238E27FC236}">
                      <a16:creationId xmlns:a16="http://schemas.microsoft.com/office/drawing/2014/main" id="{3A6313B8-E5C3-1542-8BDF-CF337CCE177F}"/>
                    </a:ext>
                  </a:extLst>
                </p:cNvPr>
                <p:cNvPicPr/>
                <p:nvPr/>
              </p:nvPicPr>
              <p:blipFill>
                <a:blip r:embed="rId51"/>
                <a:stretch>
                  <a:fillRect/>
                </a:stretch>
              </p:blipFill>
              <p:spPr>
                <a:xfrm>
                  <a:off x="4229176" y="182148"/>
                  <a:ext cx="216710" cy="12212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4" name="Ink 94">
                  <a:extLst>
                    <a:ext uri="{FF2B5EF4-FFF2-40B4-BE49-F238E27FC236}">
                      <a16:creationId xmlns:a16="http://schemas.microsoft.com/office/drawing/2014/main" id="{F64C2C83-F3C9-004A-A724-268EFCDD8EBF}"/>
                    </a:ext>
                  </a:extLst>
                </p14:cNvPr>
                <p14:cNvContentPartPr/>
                <p14:nvPr/>
              </p14:nvContentPartPr>
              <p14:xfrm>
                <a:off x="4482251" y="197850"/>
                <a:ext cx="112680" cy="99360"/>
              </p14:xfrm>
            </p:contentPart>
          </mc:Choice>
          <mc:Fallback xmlns="">
            <p:pic>
              <p:nvPicPr>
                <p:cNvPr id="94" name="Ink 94">
                  <a:extLst>
                    <a:ext uri="{FF2B5EF4-FFF2-40B4-BE49-F238E27FC236}">
                      <a16:creationId xmlns:a16="http://schemas.microsoft.com/office/drawing/2014/main" id="{F64C2C83-F3C9-004A-A724-268EFCDD8EBF}"/>
                    </a:ext>
                  </a:extLst>
                </p:cNvPr>
                <p:cNvPicPr/>
                <p:nvPr/>
              </p:nvPicPr>
              <p:blipFill>
                <a:blip r:embed="rId53"/>
                <a:stretch>
                  <a:fillRect/>
                </a:stretch>
              </p:blipFill>
              <p:spPr>
                <a:xfrm>
                  <a:off x="4475410" y="190783"/>
                  <a:ext cx="126363" cy="11349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5" name="Ink 94">
                  <a:extLst>
                    <a:ext uri="{FF2B5EF4-FFF2-40B4-BE49-F238E27FC236}">
                      <a16:creationId xmlns:a16="http://schemas.microsoft.com/office/drawing/2014/main" id="{D115109E-803F-B741-8207-1B2CB598081B}"/>
                    </a:ext>
                  </a:extLst>
                </p14:cNvPr>
                <p14:cNvContentPartPr/>
                <p14:nvPr/>
              </p14:nvContentPartPr>
              <p14:xfrm>
                <a:off x="4615091" y="236010"/>
                <a:ext cx="41400" cy="46440"/>
              </p14:xfrm>
            </p:contentPart>
          </mc:Choice>
          <mc:Fallback xmlns="">
            <p:pic>
              <p:nvPicPr>
                <p:cNvPr id="95" name="Ink 94">
                  <a:extLst>
                    <a:ext uri="{FF2B5EF4-FFF2-40B4-BE49-F238E27FC236}">
                      <a16:creationId xmlns:a16="http://schemas.microsoft.com/office/drawing/2014/main" id="{D115109E-803F-B741-8207-1B2CB598081B}"/>
                    </a:ext>
                  </a:extLst>
                </p:cNvPr>
                <p:cNvPicPr/>
                <p:nvPr/>
              </p:nvPicPr>
              <p:blipFill>
                <a:blip r:embed="rId55"/>
                <a:stretch>
                  <a:fillRect/>
                </a:stretch>
              </p:blipFill>
              <p:spPr>
                <a:xfrm>
                  <a:off x="4608258" y="228961"/>
                  <a:ext cx="55066" cy="6053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6" name="Ink 95">
                  <a:extLst>
                    <a:ext uri="{FF2B5EF4-FFF2-40B4-BE49-F238E27FC236}">
                      <a16:creationId xmlns:a16="http://schemas.microsoft.com/office/drawing/2014/main" id="{F9B390A3-1538-CD41-86C7-3033A773890C}"/>
                    </a:ext>
                  </a:extLst>
                </p14:cNvPr>
                <p14:cNvContentPartPr/>
                <p14:nvPr/>
              </p14:nvContentPartPr>
              <p14:xfrm>
                <a:off x="4688171" y="196770"/>
                <a:ext cx="13320" cy="85680"/>
              </p14:xfrm>
            </p:contentPart>
          </mc:Choice>
          <mc:Fallback xmlns="">
            <p:pic>
              <p:nvPicPr>
                <p:cNvPr id="96" name="Ink 95">
                  <a:extLst>
                    <a:ext uri="{FF2B5EF4-FFF2-40B4-BE49-F238E27FC236}">
                      <a16:creationId xmlns:a16="http://schemas.microsoft.com/office/drawing/2014/main" id="{F9B390A3-1538-CD41-86C7-3033A773890C}"/>
                    </a:ext>
                  </a:extLst>
                </p:cNvPr>
                <p:cNvPicPr/>
                <p:nvPr/>
              </p:nvPicPr>
              <p:blipFill>
                <a:blip r:embed="rId57"/>
                <a:stretch>
                  <a:fillRect/>
                </a:stretch>
              </p:blipFill>
              <p:spPr>
                <a:xfrm>
                  <a:off x="4681309" y="189699"/>
                  <a:ext cx="27044" cy="9982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 name="Ink 102">
                  <a:extLst>
                    <a:ext uri="{FF2B5EF4-FFF2-40B4-BE49-F238E27FC236}">
                      <a16:creationId xmlns:a16="http://schemas.microsoft.com/office/drawing/2014/main" id="{CDA68001-0CB3-E14B-931E-1AEBDD16F0CC}"/>
                    </a:ext>
                  </a:extLst>
                </p14:cNvPr>
                <p14:cNvContentPartPr/>
                <p14:nvPr/>
              </p14:nvContentPartPr>
              <p14:xfrm>
                <a:off x="4660811" y="224490"/>
                <a:ext cx="93600" cy="58680"/>
              </p14:xfrm>
            </p:contentPart>
          </mc:Choice>
          <mc:Fallback xmlns="">
            <p:pic>
              <p:nvPicPr>
                <p:cNvPr id="102" name="Ink 102">
                  <a:extLst>
                    <a:ext uri="{FF2B5EF4-FFF2-40B4-BE49-F238E27FC236}">
                      <a16:creationId xmlns:a16="http://schemas.microsoft.com/office/drawing/2014/main" id="{CDA68001-0CB3-E14B-931E-1AEBDD16F0CC}"/>
                    </a:ext>
                  </a:extLst>
                </p:cNvPr>
                <p:cNvPicPr/>
                <p:nvPr/>
              </p:nvPicPr>
              <p:blipFill>
                <a:blip r:embed="rId59"/>
                <a:stretch>
                  <a:fillRect/>
                </a:stretch>
              </p:blipFill>
              <p:spPr>
                <a:xfrm>
                  <a:off x="4653982" y="217465"/>
                  <a:ext cx="107258" cy="727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6" name="Ink 106">
                  <a:extLst>
                    <a:ext uri="{FF2B5EF4-FFF2-40B4-BE49-F238E27FC236}">
                      <a16:creationId xmlns:a16="http://schemas.microsoft.com/office/drawing/2014/main" id="{675AC5C3-701D-7243-AE9B-292668BBAFF8}"/>
                    </a:ext>
                  </a:extLst>
                </p14:cNvPr>
                <p14:cNvContentPartPr/>
                <p14:nvPr/>
              </p14:nvContentPartPr>
              <p14:xfrm>
                <a:off x="4799771" y="214050"/>
                <a:ext cx="101520" cy="73440"/>
              </p14:xfrm>
            </p:contentPart>
          </mc:Choice>
          <mc:Fallback xmlns="">
            <p:pic>
              <p:nvPicPr>
                <p:cNvPr id="106" name="Ink 106">
                  <a:extLst>
                    <a:ext uri="{FF2B5EF4-FFF2-40B4-BE49-F238E27FC236}">
                      <a16:creationId xmlns:a16="http://schemas.microsoft.com/office/drawing/2014/main" id="{675AC5C3-701D-7243-AE9B-292668BBAFF8}"/>
                    </a:ext>
                  </a:extLst>
                </p:cNvPr>
                <p:cNvPicPr/>
                <p:nvPr/>
              </p:nvPicPr>
              <p:blipFill>
                <a:blip r:embed="rId61"/>
                <a:stretch>
                  <a:fillRect/>
                </a:stretch>
              </p:blipFill>
              <p:spPr>
                <a:xfrm>
                  <a:off x="4792949" y="206996"/>
                  <a:ext cx="115163" cy="87547"/>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Ink 111">
                  <a:extLst>
                    <a:ext uri="{FF2B5EF4-FFF2-40B4-BE49-F238E27FC236}">
                      <a16:creationId xmlns:a16="http://schemas.microsoft.com/office/drawing/2014/main" id="{DB627F54-2EB1-4348-87D4-19BE28AABB27}"/>
                    </a:ext>
                  </a:extLst>
                </p14:cNvPr>
                <p14:cNvContentPartPr/>
                <p14:nvPr/>
              </p14:nvContentPartPr>
              <p14:xfrm>
                <a:off x="4204221" y="327643"/>
                <a:ext cx="166680" cy="79920"/>
              </p14:xfrm>
            </p:contentPart>
          </mc:Choice>
          <mc:Fallback xmlns="">
            <p:pic>
              <p:nvPicPr>
                <p:cNvPr id="111" name="Ink 111">
                  <a:extLst>
                    <a:ext uri="{FF2B5EF4-FFF2-40B4-BE49-F238E27FC236}">
                      <a16:creationId xmlns:a16="http://schemas.microsoft.com/office/drawing/2014/main" id="{DB627F54-2EB1-4348-87D4-19BE28AABB27}"/>
                    </a:ext>
                  </a:extLst>
                </p:cNvPr>
                <p:cNvPicPr/>
                <p:nvPr/>
              </p:nvPicPr>
              <p:blipFill>
                <a:blip r:embed="rId63"/>
                <a:stretch>
                  <a:fillRect/>
                </a:stretch>
              </p:blipFill>
              <p:spPr>
                <a:xfrm>
                  <a:off x="4197393" y="320567"/>
                  <a:ext cx="180336" cy="9407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Ink 114">
                  <a:extLst>
                    <a:ext uri="{FF2B5EF4-FFF2-40B4-BE49-F238E27FC236}">
                      <a16:creationId xmlns:a16="http://schemas.microsoft.com/office/drawing/2014/main" id="{27D0CA49-581F-2041-ADC1-78A2964B3916}"/>
                    </a:ext>
                  </a:extLst>
                </p14:cNvPr>
                <p14:cNvContentPartPr/>
                <p14:nvPr/>
              </p14:nvContentPartPr>
              <p14:xfrm>
                <a:off x="4415373" y="349963"/>
                <a:ext cx="133200" cy="51120"/>
              </p14:xfrm>
            </p:contentPart>
          </mc:Choice>
          <mc:Fallback xmlns="">
            <p:pic>
              <p:nvPicPr>
                <p:cNvPr id="114" name="Ink 114">
                  <a:extLst>
                    <a:ext uri="{FF2B5EF4-FFF2-40B4-BE49-F238E27FC236}">
                      <a16:creationId xmlns:a16="http://schemas.microsoft.com/office/drawing/2014/main" id="{27D0CA49-581F-2041-ADC1-78A2964B3916}"/>
                    </a:ext>
                  </a:extLst>
                </p:cNvPr>
                <p:cNvPicPr/>
                <p:nvPr/>
              </p:nvPicPr>
              <p:blipFill>
                <a:blip r:embed="rId65"/>
                <a:stretch>
                  <a:fillRect/>
                </a:stretch>
              </p:blipFill>
              <p:spPr>
                <a:xfrm>
                  <a:off x="4408532" y="342898"/>
                  <a:ext cx="146882" cy="6525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1" name="Ink 121">
                  <a:extLst>
                    <a:ext uri="{FF2B5EF4-FFF2-40B4-BE49-F238E27FC236}">
                      <a16:creationId xmlns:a16="http://schemas.microsoft.com/office/drawing/2014/main" id="{0B688B10-8D63-8A47-8BD1-02693C4B8B7D}"/>
                    </a:ext>
                  </a:extLst>
                </p14:cNvPr>
                <p14:cNvContentPartPr/>
                <p14:nvPr/>
              </p14:nvContentPartPr>
              <p14:xfrm>
                <a:off x="4571789" y="313410"/>
                <a:ext cx="261720" cy="97560"/>
              </p14:xfrm>
            </p:contentPart>
          </mc:Choice>
          <mc:Fallback xmlns="">
            <p:pic>
              <p:nvPicPr>
                <p:cNvPr id="121" name="Ink 121">
                  <a:extLst>
                    <a:ext uri="{FF2B5EF4-FFF2-40B4-BE49-F238E27FC236}">
                      <a16:creationId xmlns:a16="http://schemas.microsoft.com/office/drawing/2014/main" id="{0B688B10-8D63-8A47-8BD1-02693C4B8B7D}"/>
                    </a:ext>
                  </a:extLst>
                </p:cNvPr>
                <p:cNvPicPr/>
                <p:nvPr/>
              </p:nvPicPr>
              <p:blipFill>
                <a:blip r:embed="rId67"/>
                <a:stretch>
                  <a:fillRect/>
                </a:stretch>
              </p:blipFill>
              <p:spPr>
                <a:xfrm>
                  <a:off x="4564965" y="306352"/>
                  <a:ext cx="275368" cy="1116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F16EB63F-29EB-4C43-B4C3-932722B586CF}"/>
                  </a:ext>
                </a:extLst>
              </p14:cNvPr>
              <p14:cNvContentPartPr/>
              <p14:nvPr/>
            </p14:nvContentPartPr>
            <p14:xfrm>
              <a:off x="4872375" y="152799"/>
              <a:ext cx="160226" cy="126764"/>
            </p14:xfrm>
          </p:contentPart>
        </mc:Choice>
        <mc:Fallback xmlns="">
          <p:pic>
            <p:nvPicPr>
              <p:cNvPr id="123" name="Ink 122">
                <a:extLst>
                  <a:ext uri="{FF2B5EF4-FFF2-40B4-BE49-F238E27FC236}">
                    <a16:creationId xmlns:a16="http://schemas.microsoft.com/office/drawing/2014/main" id="{F16EB63F-29EB-4C43-B4C3-932722B586CF}"/>
                  </a:ext>
                </a:extLst>
              </p:cNvPr>
              <p:cNvPicPr/>
              <p:nvPr/>
            </p:nvPicPr>
            <p:blipFill>
              <a:blip r:embed="rId69"/>
              <a:stretch>
                <a:fillRect/>
              </a:stretch>
            </p:blipFill>
            <p:spPr>
              <a:xfrm>
                <a:off x="4866240" y="146694"/>
                <a:ext cx="172496" cy="1389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CA9ED277-1F5A-8A41-9311-E65E88A3F4F5}"/>
                  </a:ext>
                </a:extLst>
              </p14:cNvPr>
              <p14:cNvContentPartPr/>
              <p14:nvPr/>
            </p14:nvContentPartPr>
            <p14:xfrm>
              <a:off x="4877378" y="249882"/>
              <a:ext cx="2042424" cy="175430"/>
            </p14:xfrm>
          </p:contentPart>
        </mc:Choice>
        <mc:Fallback xmlns="">
          <p:pic>
            <p:nvPicPr>
              <p:cNvPr id="124" name="Ink 123">
                <a:extLst>
                  <a:ext uri="{FF2B5EF4-FFF2-40B4-BE49-F238E27FC236}">
                    <a16:creationId xmlns:a16="http://schemas.microsoft.com/office/drawing/2014/main" id="{CA9ED277-1F5A-8A41-9311-E65E88A3F4F5}"/>
                  </a:ext>
                </a:extLst>
              </p:cNvPr>
              <p:cNvPicPr/>
              <p:nvPr/>
            </p:nvPicPr>
            <p:blipFill>
              <a:blip r:embed="rId71"/>
              <a:stretch>
                <a:fillRect/>
              </a:stretch>
            </p:blipFill>
            <p:spPr>
              <a:xfrm>
                <a:off x="4871259" y="243771"/>
                <a:ext cx="2054663" cy="1876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1" name="Ink 130">
                <a:extLst>
                  <a:ext uri="{FF2B5EF4-FFF2-40B4-BE49-F238E27FC236}">
                    <a16:creationId xmlns:a16="http://schemas.microsoft.com/office/drawing/2014/main" id="{37A1124B-230D-1947-B243-81B8C73C1FD3}"/>
                  </a:ext>
                </a:extLst>
              </p14:cNvPr>
              <p14:cNvContentPartPr/>
              <p14:nvPr/>
            </p14:nvContentPartPr>
            <p14:xfrm>
              <a:off x="4887106" y="260506"/>
              <a:ext cx="1972138" cy="35354"/>
            </p14:xfrm>
          </p:contentPart>
        </mc:Choice>
        <mc:Fallback xmlns="">
          <p:pic>
            <p:nvPicPr>
              <p:cNvPr id="131" name="Ink 130">
                <a:extLst>
                  <a:ext uri="{FF2B5EF4-FFF2-40B4-BE49-F238E27FC236}">
                    <a16:creationId xmlns:a16="http://schemas.microsoft.com/office/drawing/2014/main" id="{37A1124B-230D-1947-B243-81B8C73C1FD3}"/>
                  </a:ext>
                </a:extLst>
              </p:cNvPr>
              <p:cNvPicPr/>
              <p:nvPr/>
            </p:nvPicPr>
            <p:blipFill>
              <a:blip r:embed="rId73"/>
              <a:stretch>
                <a:fillRect/>
              </a:stretch>
            </p:blipFill>
            <p:spPr>
              <a:xfrm>
                <a:off x="4880986" y="254310"/>
                <a:ext cx="1984378" cy="477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2" name="Ink 142">
                <a:extLst>
                  <a:ext uri="{FF2B5EF4-FFF2-40B4-BE49-F238E27FC236}">
                    <a16:creationId xmlns:a16="http://schemas.microsoft.com/office/drawing/2014/main" id="{03B1E387-0B2D-E74A-902F-FDE91F189F04}"/>
                  </a:ext>
                </a:extLst>
              </p14:cNvPr>
              <p14:cNvContentPartPr/>
              <p14:nvPr/>
            </p14:nvContentPartPr>
            <p14:xfrm>
              <a:off x="5018483" y="154508"/>
              <a:ext cx="88449" cy="123307"/>
            </p14:xfrm>
          </p:contentPart>
        </mc:Choice>
        <mc:Fallback xmlns="">
          <p:pic>
            <p:nvPicPr>
              <p:cNvPr id="142" name="Ink 142">
                <a:extLst>
                  <a:ext uri="{FF2B5EF4-FFF2-40B4-BE49-F238E27FC236}">
                    <a16:creationId xmlns:a16="http://schemas.microsoft.com/office/drawing/2014/main" id="{03B1E387-0B2D-E74A-902F-FDE91F189F04}"/>
                  </a:ext>
                </a:extLst>
              </p:cNvPr>
              <p:cNvPicPr/>
              <p:nvPr/>
            </p:nvPicPr>
            <p:blipFill>
              <a:blip r:embed="rId75"/>
              <a:stretch>
                <a:fillRect/>
              </a:stretch>
            </p:blipFill>
            <p:spPr>
              <a:xfrm>
                <a:off x="5012395" y="148397"/>
                <a:ext cx="100624" cy="13553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5" name="Ink 145">
                <a:extLst>
                  <a:ext uri="{FF2B5EF4-FFF2-40B4-BE49-F238E27FC236}">
                    <a16:creationId xmlns:a16="http://schemas.microsoft.com/office/drawing/2014/main" id="{9ACA1A31-A4AF-064A-9F95-342DA3B1877A}"/>
                  </a:ext>
                </a:extLst>
              </p14:cNvPr>
              <p14:cNvContentPartPr/>
              <p14:nvPr/>
            </p14:nvContentPartPr>
            <p14:xfrm>
              <a:off x="5141525" y="183157"/>
              <a:ext cx="92221" cy="55738"/>
            </p14:xfrm>
          </p:contentPart>
        </mc:Choice>
        <mc:Fallback xmlns="">
          <p:pic>
            <p:nvPicPr>
              <p:cNvPr id="145" name="Ink 145">
                <a:extLst>
                  <a:ext uri="{FF2B5EF4-FFF2-40B4-BE49-F238E27FC236}">
                    <a16:creationId xmlns:a16="http://schemas.microsoft.com/office/drawing/2014/main" id="{9ACA1A31-A4AF-064A-9F95-342DA3B1877A}"/>
                  </a:ext>
                </a:extLst>
              </p:cNvPr>
              <p:cNvPicPr/>
              <p:nvPr/>
            </p:nvPicPr>
            <p:blipFill>
              <a:blip r:embed="rId77"/>
              <a:stretch>
                <a:fillRect/>
              </a:stretch>
            </p:blipFill>
            <p:spPr>
              <a:xfrm>
                <a:off x="5135377" y="177004"/>
                <a:ext cx="104517" cy="6804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2">
                <a:extLst>
                  <a:ext uri="{FF2B5EF4-FFF2-40B4-BE49-F238E27FC236}">
                    <a16:creationId xmlns:a16="http://schemas.microsoft.com/office/drawing/2014/main" id="{41F49A71-AE9B-F24F-B3C6-02C5B9BBFF06}"/>
                  </a:ext>
                </a:extLst>
              </p14:cNvPr>
              <p14:cNvContentPartPr/>
              <p14:nvPr/>
            </p14:nvContentPartPr>
            <p14:xfrm>
              <a:off x="5256636" y="170416"/>
              <a:ext cx="183115" cy="76759"/>
            </p14:xfrm>
          </p:contentPart>
        </mc:Choice>
        <mc:Fallback xmlns="">
          <p:pic>
            <p:nvPicPr>
              <p:cNvPr id="152" name="Ink 152">
                <a:extLst>
                  <a:ext uri="{FF2B5EF4-FFF2-40B4-BE49-F238E27FC236}">
                    <a16:creationId xmlns:a16="http://schemas.microsoft.com/office/drawing/2014/main" id="{41F49A71-AE9B-F24F-B3C6-02C5B9BBFF06}"/>
                  </a:ext>
                </a:extLst>
              </p:cNvPr>
              <p:cNvPicPr/>
              <p:nvPr/>
            </p:nvPicPr>
            <p:blipFill>
              <a:blip r:embed="rId79"/>
              <a:stretch>
                <a:fillRect/>
              </a:stretch>
            </p:blipFill>
            <p:spPr>
              <a:xfrm>
                <a:off x="5250520" y="164290"/>
                <a:ext cx="195347" cy="8901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5" name="Ink 165">
                <a:extLst>
                  <a:ext uri="{FF2B5EF4-FFF2-40B4-BE49-F238E27FC236}">
                    <a16:creationId xmlns:a16="http://schemas.microsoft.com/office/drawing/2014/main" id="{2159CE77-CEB4-EA48-8240-16A15AED5F7D}"/>
                  </a:ext>
                </a:extLst>
              </p14:cNvPr>
              <p14:cNvContentPartPr/>
              <p14:nvPr/>
            </p14:nvContentPartPr>
            <p14:xfrm>
              <a:off x="5484866" y="182838"/>
              <a:ext cx="314149" cy="94277"/>
            </p14:xfrm>
          </p:contentPart>
        </mc:Choice>
        <mc:Fallback xmlns="">
          <p:pic>
            <p:nvPicPr>
              <p:cNvPr id="165" name="Ink 165">
                <a:extLst>
                  <a:ext uri="{FF2B5EF4-FFF2-40B4-BE49-F238E27FC236}">
                    <a16:creationId xmlns:a16="http://schemas.microsoft.com/office/drawing/2014/main" id="{2159CE77-CEB4-EA48-8240-16A15AED5F7D}"/>
                  </a:ext>
                </a:extLst>
              </p:cNvPr>
              <p:cNvPicPr/>
              <p:nvPr/>
            </p:nvPicPr>
            <p:blipFill>
              <a:blip r:embed="rId81"/>
              <a:stretch>
                <a:fillRect/>
              </a:stretch>
            </p:blipFill>
            <p:spPr>
              <a:xfrm>
                <a:off x="5478756" y="176744"/>
                <a:ext cx="326370" cy="10646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8" name="Ink 168">
                <a:extLst>
                  <a:ext uri="{FF2B5EF4-FFF2-40B4-BE49-F238E27FC236}">
                    <a16:creationId xmlns:a16="http://schemas.microsoft.com/office/drawing/2014/main" id="{74854C9C-72DC-0F49-8B79-FC8CD28083F0}"/>
                  </a:ext>
                </a:extLst>
              </p14:cNvPr>
              <p14:cNvContentPartPr/>
              <p14:nvPr/>
            </p14:nvContentPartPr>
            <p14:xfrm>
              <a:off x="5856736" y="201311"/>
              <a:ext cx="76298" cy="39813"/>
            </p14:xfrm>
          </p:contentPart>
        </mc:Choice>
        <mc:Fallback xmlns="">
          <p:pic>
            <p:nvPicPr>
              <p:cNvPr id="168" name="Ink 168">
                <a:extLst>
                  <a:ext uri="{FF2B5EF4-FFF2-40B4-BE49-F238E27FC236}">
                    <a16:creationId xmlns:a16="http://schemas.microsoft.com/office/drawing/2014/main" id="{74854C9C-72DC-0F49-8B79-FC8CD28083F0}"/>
                  </a:ext>
                </a:extLst>
              </p:cNvPr>
              <p:cNvPicPr/>
              <p:nvPr/>
            </p:nvPicPr>
            <p:blipFill>
              <a:blip r:embed="rId83"/>
              <a:stretch>
                <a:fillRect/>
              </a:stretch>
            </p:blipFill>
            <p:spPr>
              <a:xfrm>
                <a:off x="5850589" y="195214"/>
                <a:ext cx="88592" cy="5200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5" name="Ink 175">
                <a:extLst>
                  <a:ext uri="{FF2B5EF4-FFF2-40B4-BE49-F238E27FC236}">
                    <a16:creationId xmlns:a16="http://schemas.microsoft.com/office/drawing/2014/main" id="{71B94B6B-74F1-5744-A32D-BDD26F73401A}"/>
                  </a:ext>
                </a:extLst>
              </p14:cNvPr>
              <p14:cNvContentPartPr/>
              <p14:nvPr/>
            </p14:nvContentPartPr>
            <p14:xfrm>
              <a:off x="5970521" y="180289"/>
              <a:ext cx="182452" cy="92685"/>
            </p14:xfrm>
          </p:contentPart>
        </mc:Choice>
        <mc:Fallback xmlns="">
          <p:pic>
            <p:nvPicPr>
              <p:cNvPr id="175" name="Ink 175">
                <a:extLst>
                  <a:ext uri="{FF2B5EF4-FFF2-40B4-BE49-F238E27FC236}">
                    <a16:creationId xmlns:a16="http://schemas.microsoft.com/office/drawing/2014/main" id="{71B94B6B-74F1-5744-A32D-BDD26F73401A}"/>
                  </a:ext>
                </a:extLst>
              </p:cNvPr>
              <p:cNvPicPr/>
              <p:nvPr/>
            </p:nvPicPr>
            <p:blipFill>
              <a:blip r:embed="rId85"/>
              <a:stretch>
                <a:fillRect/>
              </a:stretch>
            </p:blipFill>
            <p:spPr>
              <a:xfrm>
                <a:off x="5964403" y="174182"/>
                <a:ext cx="194687" cy="10489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0" name="Ink 180">
                <a:extLst>
                  <a:ext uri="{FF2B5EF4-FFF2-40B4-BE49-F238E27FC236}">
                    <a16:creationId xmlns:a16="http://schemas.microsoft.com/office/drawing/2014/main" id="{2A3F57C6-D5B7-964E-996F-12F58A8F61DA}"/>
                  </a:ext>
                </a:extLst>
              </p14:cNvPr>
              <p14:cNvContentPartPr/>
              <p14:nvPr/>
            </p14:nvContentPartPr>
            <p14:xfrm>
              <a:off x="4964554" y="574013"/>
              <a:ext cx="96865" cy="86633"/>
            </p14:xfrm>
          </p:contentPart>
        </mc:Choice>
        <mc:Fallback xmlns="">
          <p:pic>
            <p:nvPicPr>
              <p:cNvPr id="180" name="Ink 180">
                <a:extLst>
                  <a:ext uri="{FF2B5EF4-FFF2-40B4-BE49-F238E27FC236}">
                    <a16:creationId xmlns:a16="http://schemas.microsoft.com/office/drawing/2014/main" id="{2A3F57C6-D5B7-964E-996F-12F58A8F61DA}"/>
                  </a:ext>
                </a:extLst>
              </p:cNvPr>
              <p:cNvPicPr/>
              <p:nvPr/>
            </p:nvPicPr>
            <p:blipFill>
              <a:blip r:embed="rId87"/>
              <a:stretch>
                <a:fillRect/>
              </a:stretch>
            </p:blipFill>
            <p:spPr>
              <a:xfrm>
                <a:off x="4958432" y="567876"/>
                <a:ext cx="109108" cy="9890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1" name="Ink 180">
                <a:extLst>
                  <a:ext uri="{FF2B5EF4-FFF2-40B4-BE49-F238E27FC236}">
                    <a16:creationId xmlns:a16="http://schemas.microsoft.com/office/drawing/2014/main" id="{C3F763F0-F3F4-3D49-807A-6F0BAAD5850C}"/>
                  </a:ext>
                </a:extLst>
              </p14:cNvPr>
              <p14:cNvContentPartPr/>
              <p14:nvPr/>
            </p14:nvContentPartPr>
            <p14:xfrm>
              <a:off x="5286996" y="567152"/>
              <a:ext cx="27277" cy="82692"/>
            </p14:xfrm>
          </p:contentPart>
        </mc:Choice>
        <mc:Fallback xmlns="">
          <p:pic>
            <p:nvPicPr>
              <p:cNvPr id="181" name="Ink 180">
                <a:extLst>
                  <a:ext uri="{FF2B5EF4-FFF2-40B4-BE49-F238E27FC236}">
                    <a16:creationId xmlns:a16="http://schemas.microsoft.com/office/drawing/2014/main" id="{C3F763F0-F3F4-3D49-807A-6F0BAAD5850C}"/>
                  </a:ext>
                </a:extLst>
              </p:cNvPr>
              <p:cNvPicPr/>
              <p:nvPr/>
            </p:nvPicPr>
            <p:blipFill>
              <a:blip r:embed="rId89"/>
              <a:stretch>
                <a:fillRect/>
              </a:stretch>
            </p:blipFill>
            <p:spPr>
              <a:xfrm>
                <a:off x="5280813" y="561066"/>
                <a:ext cx="39643" cy="9486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6" name="Ink 196">
                <a:extLst>
                  <a:ext uri="{FF2B5EF4-FFF2-40B4-BE49-F238E27FC236}">
                    <a16:creationId xmlns:a16="http://schemas.microsoft.com/office/drawing/2014/main" id="{65B3CE5C-9366-414B-8880-EFC65F5789DA}"/>
                  </a:ext>
                </a:extLst>
              </p14:cNvPr>
              <p14:cNvContentPartPr/>
              <p14:nvPr/>
            </p14:nvContentPartPr>
            <p14:xfrm>
              <a:off x="5516885" y="552647"/>
              <a:ext cx="137336" cy="101974"/>
            </p14:xfrm>
          </p:contentPart>
        </mc:Choice>
        <mc:Fallback xmlns="">
          <p:pic>
            <p:nvPicPr>
              <p:cNvPr id="196" name="Ink 196">
                <a:extLst>
                  <a:ext uri="{FF2B5EF4-FFF2-40B4-BE49-F238E27FC236}">
                    <a16:creationId xmlns:a16="http://schemas.microsoft.com/office/drawing/2014/main" id="{65B3CE5C-9366-414B-8880-EFC65F5789DA}"/>
                  </a:ext>
                </a:extLst>
              </p:cNvPr>
              <p:cNvPicPr/>
              <p:nvPr/>
            </p:nvPicPr>
            <p:blipFill>
              <a:blip r:embed="rId91"/>
              <a:stretch>
                <a:fillRect/>
              </a:stretch>
            </p:blipFill>
            <p:spPr>
              <a:xfrm>
                <a:off x="5510757" y="546521"/>
                <a:ext cx="149592" cy="11422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0" name="Ink 200">
                <a:extLst>
                  <a:ext uri="{FF2B5EF4-FFF2-40B4-BE49-F238E27FC236}">
                    <a16:creationId xmlns:a16="http://schemas.microsoft.com/office/drawing/2014/main" id="{36B3BE65-A3DE-C64D-809E-575DAE045580}"/>
                  </a:ext>
                </a:extLst>
              </p14:cNvPr>
              <p14:cNvContentPartPr/>
              <p14:nvPr/>
            </p14:nvContentPartPr>
            <p14:xfrm>
              <a:off x="5868568" y="570364"/>
              <a:ext cx="291591" cy="67085"/>
            </p14:xfrm>
          </p:contentPart>
        </mc:Choice>
        <mc:Fallback xmlns="">
          <p:pic>
            <p:nvPicPr>
              <p:cNvPr id="200" name="Ink 200">
                <a:extLst>
                  <a:ext uri="{FF2B5EF4-FFF2-40B4-BE49-F238E27FC236}">
                    <a16:creationId xmlns:a16="http://schemas.microsoft.com/office/drawing/2014/main" id="{36B3BE65-A3DE-C64D-809E-575DAE045580}"/>
                  </a:ext>
                </a:extLst>
              </p:cNvPr>
              <p:cNvPicPr/>
              <p:nvPr/>
            </p:nvPicPr>
            <p:blipFill>
              <a:blip r:embed="rId93"/>
              <a:stretch>
                <a:fillRect/>
              </a:stretch>
            </p:blipFill>
            <p:spPr>
              <a:xfrm>
                <a:off x="5862448" y="564265"/>
                <a:ext cx="303831" cy="7928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1" name="Ink 200">
                <a:extLst>
                  <a:ext uri="{FF2B5EF4-FFF2-40B4-BE49-F238E27FC236}">
                    <a16:creationId xmlns:a16="http://schemas.microsoft.com/office/drawing/2014/main" id="{58B21160-BA7F-1D43-9EB8-699CC0FF95C9}"/>
                  </a:ext>
                </a:extLst>
              </p14:cNvPr>
              <p14:cNvContentPartPr/>
              <p14:nvPr/>
            </p14:nvContentPartPr>
            <p14:xfrm>
              <a:off x="6415260" y="588053"/>
              <a:ext cx="131034" cy="44372"/>
            </p14:xfrm>
          </p:contentPart>
        </mc:Choice>
        <mc:Fallback xmlns="">
          <p:pic>
            <p:nvPicPr>
              <p:cNvPr id="201" name="Ink 200">
                <a:extLst>
                  <a:ext uri="{FF2B5EF4-FFF2-40B4-BE49-F238E27FC236}">
                    <a16:creationId xmlns:a16="http://schemas.microsoft.com/office/drawing/2014/main" id="{58B21160-BA7F-1D43-9EB8-699CC0FF95C9}"/>
                  </a:ext>
                </a:extLst>
              </p:cNvPr>
              <p:cNvPicPr/>
              <p:nvPr/>
            </p:nvPicPr>
            <p:blipFill>
              <a:blip r:embed="rId95"/>
              <a:stretch>
                <a:fillRect/>
              </a:stretch>
            </p:blipFill>
            <p:spPr>
              <a:xfrm>
                <a:off x="6409157" y="581970"/>
                <a:ext cx="143240" cy="5653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6" name="Ink 205">
                <a:extLst>
                  <a:ext uri="{FF2B5EF4-FFF2-40B4-BE49-F238E27FC236}">
                    <a16:creationId xmlns:a16="http://schemas.microsoft.com/office/drawing/2014/main" id="{8D0A4B69-99B2-C046-B75B-9A9577BC9F76}"/>
                  </a:ext>
                </a:extLst>
              </p14:cNvPr>
              <p14:cNvContentPartPr/>
              <p14:nvPr/>
            </p14:nvContentPartPr>
            <p14:xfrm>
              <a:off x="6700036" y="582466"/>
              <a:ext cx="151269" cy="53781"/>
            </p14:xfrm>
          </p:contentPart>
        </mc:Choice>
        <mc:Fallback xmlns="">
          <p:pic>
            <p:nvPicPr>
              <p:cNvPr id="206" name="Ink 205">
                <a:extLst>
                  <a:ext uri="{FF2B5EF4-FFF2-40B4-BE49-F238E27FC236}">
                    <a16:creationId xmlns:a16="http://schemas.microsoft.com/office/drawing/2014/main" id="{8D0A4B69-99B2-C046-B75B-9A9577BC9F76}"/>
                  </a:ext>
                </a:extLst>
              </p:cNvPr>
              <p:cNvPicPr/>
              <p:nvPr/>
            </p:nvPicPr>
            <p:blipFill>
              <a:blip r:embed="rId97"/>
              <a:stretch>
                <a:fillRect/>
              </a:stretch>
            </p:blipFill>
            <p:spPr>
              <a:xfrm>
                <a:off x="6693899" y="576371"/>
                <a:ext cx="163544" cy="6597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0" name="Ink 220">
                <a:extLst>
                  <a:ext uri="{FF2B5EF4-FFF2-40B4-BE49-F238E27FC236}">
                    <a16:creationId xmlns:a16="http://schemas.microsoft.com/office/drawing/2014/main" id="{CBDDB0AE-BF25-FB47-92C1-4D115CB2513D}"/>
                  </a:ext>
                </a:extLst>
              </p14:cNvPr>
              <p14:cNvContentPartPr/>
              <p14:nvPr/>
            </p14:nvContentPartPr>
            <p14:xfrm>
              <a:off x="4967291" y="815711"/>
              <a:ext cx="95207" cy="83129"/>
            </p14:xfrm>
          </p:contentPart>
        </mc:Choice>
        <mc:Fallback xmlns="">
          <p:pic>
            <p:nvPicPr>
              <p:cNvPr id="220" name="Ink 220">
                <a:extLst>
                  <a:ext uri="{FF2B5EF4-FFF2-40B4-BE49-F238E27FC236}">
                    <a16:creationId xmlns:a16="http://schemas.microsoft.com/office/drawing/2014/main" id="{CBDDB0AE-BF25-FB47-92C1-4D115CB2513D}"/>
                  </a:ext>
                </a:extLst>
              </p:cNvPr>
              <p:cNvPicPr/>
              <p:nvPr/>
            </p:nvPicPr>
            <p:blipFill>
              <a:blip r:embed="rId99"/>
              <a:stretch>
                <a:fillRect/>
              </a:stretch>
            </p:blipFill>
            <p:spPr>
              <a:xfrm>
                <a:off x="4961183" y="809567"/>
                <a:ext cx="107422" cy="9541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6" name="Ink 226">
                <a:extLst>
                  <a:ext uri="{FF2B5EF4-FFF2-40B4-BE49-F238E27FC236}">
                    <a16:creationId xmlns:a16="http://schemas.microsoft.com/office/drawing/2014/main" id="{DB005AC6-5A66-214C-8C79-B8890E0EC0F6}"/>
                  </a:ext>
                </a:extLst>
              </p14:cNvPr>
              <p14:cNvContentPartPr/>
              <p14:nvPr/>
            </p14:nvContentPartPr>
            <p14:xfrm>
              <a:off x="5297798" y="793615"/>
              <a:ext cx="337702" cy="104788"/>
            </p14:xfrm>
          </p:contentPart>
        </mc:Choice>
        <mc:Fallback xmlns="">
          <p:pic>
            <p:nvPicPr>
              <p:cNvPr id="226" name="Ink 226">
                <a:extLst>
                  <a:ext uri="{FF2B5EF4-FFF2-40B4-BE49-F238E27FC236}">
                    <a16:creationId xmlns:a16="http://schemas.microsoft.com/office/drawing/2014/main" id="{DB005AC6-5A66-214C-8C79-B8890E0EC0F6}"/>
                  </a:ext>
                </a:extLst>
              </p:cNvPr>
              <p:cNvPicPr/>
              <p:nvPr/>
            </p:nvPicPr>
            <p:blipFill>
              <a:blip r:embed="rId101"/>
              <a:stretch>
                <a:fillRect/>
              </a:stretch>
            </p:blipFill>
            <p:spPr>
              <a:xfrm>
                <a:off x="5291684" y="787472"/>
                <a:ext cx="349930" cy="11707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2" name="Ink 231">
                <a:extLst>
                  <a:ext uri="{FF2B5EF4-FFF2-40B4-BE49-F238E27FC236}">
                    <a16:creationId xmlns:a16="http://schemas.microsoft.com/office/drawing/2014/main" id="{6A1F506D-110F-A343-BF57-465E240198B8}"/>
                  </a:ext>
                </a:extLst>
              </p14:cNvPr>
              <p14:cNvContentPartPr/>
              <p14:nvPr/>
            </p14:nvContentPartPr>
            <p14:xfrm>
              <a:off x="6415731" y="832154"/>
              <a:ext cx="132692" cy="48413"/>
            </p14:xfrm>
          </p:contentPart>
        </mc:Choice>
        <mc:Fallback xmlns="">
          <p:pic>
            <p:nvPicPr>
              <p:cNvPr id="232" name="Ink 231">
                <a:extLst>
                  <a:ext uri="{FF2B5EF4-FFF2-40B4-BE49-F238E27FC236}">
                    <a16:creationId xmlns:a16="http://schemas.microsoft.com/office/drawing/2014/main" id="{6A1F506D-110F-A343-BF57-465E240198B8}"/>
                  </a:ext>
                </a:extLst>
              </p:cNvPr>
              <p:cNvPicPr/>
              <p:nvPr/>
            </p:nvPicPr>
            <p:blipFill>
              <a:blip r:embed="rId103"/>
              <a:stretch>
                <a:fillRect/>
              </a:stretch>
            </p:blipFill>
            <p:spPr>
              <a:xfrm>
                <a:off x="6409618" y="826012"/>
                <a:ext cx="144918" cy="60697"/>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5" name="Ink 234">
                <a:extLst>
                  <a:ext uri="{FF2B5EF4-FFF2-40B4-BE49-F238E27FC236}">
                    <a16:creationId xmlns:a16="http://schemas.microsoft.com/office/drawing/2014/main" id="{A91E897D-28FF-2D41-8C7C-85CC51BCA206}"/>
                  </a:ext>
                </a:extLst>
              </p14:cNvPr>
              <p14:cNvContentPartPr/>
              <p14:nvPr/>
            </p14:nvContentPartPr>
            <p14:xfrm>
              <a:off x="6716610" y="827695"/>
              <a:ext cx="128711" cy="43954"/>
            </p14:xfrm>
          </p:contentPart>
        </mc:Choice>
        <mc:Fallback xmlns="">
          <p:pic>
            <p:nvPicPr>
              <p:cNvPr id="235" name="Ink 234">
                <a:extLst>
                  <a:ext uri="{FF2B5EF4-FFF2-40B4-BE49-F238E27FC236}">
                    <a16:creationId xmlns:a16="http://schemas.microsoft.com/office/drawing/2014/main" id="{A91E897D-28FF-2D41-8C7C-85CC51BCA206}"/>
                  </a:ext>
                </a:extLst>
              </p:cNvPr>
              <p:cNvPicPr/>
              <p:nvPr/>
            </p:nvPicPr>
            <p:blipFill>
              <a:blip r:embed="rId105"/>
              <a:stretch>
                <a:fillRect/>
              </a:stretch>
            </p:blipFill>
            <p:spPr>
              <a:xfrm>
                <a:off x="6710498" y="821570"/>
                <a:ext cx="140935" cy="5620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8" name="Ink 238">
                <a:extLst>
                  <a:ext uri="{FF2B5EF4-FFF2-40B4-BE49-F238E27FC236}">
                    <a16:creationId xmlns:a16="http://schemas.microsoft.com/office/drawing/2014/main" id="{D873F0F4-3132-AD42-BA3A-09E155D55A1E}"/>
                  </a:ext>
                </a:extLst>
              </p14:cNvPr>
              <p14:cNvContentPartPr/>
              <p14:nvPr/>
            </p14:nvContentPartPr>
            <p14:xfrm>
              <a:off x="5564945" y="702324"/>
              <a:ext cx="35011" cy="66594"/>
            </p14:xfrm>
          </p:contentPart>
        </mc:Choice>
        <mc:Fallback xmlns="">
          <p:pic>
            <p:nvPicPr>
              <p:cNvPr id="238" name="Ink 238">
                <a:extLst>
                  <a:ext uri="{FF2B5EF4-FFF2-40B4-BE49-F238E27FC236}">
                    <a16:creationId xmlns:a16="http://schemas.microsoft.com/office/drawing/2014/main" id="{D873F0F4-3132-AD42-BA3A-09E155D55A1E}"/>
                  </a:ext>
                </a:extLst>
              </p:cNvPr>
              <p:cNvPicPr/>
              <p:nvPr/>
            </p:nvPicPr>
            <p:blipFill>
              <a:blip r:embed="rId107"/>
              <a:stretch>
                <a:fillRect/>
              </a:stretch>
            </p:blipFill>
            <p:spPr>
              <a:xfrm>
                <a:off x="5558872" y="696205"/>
                <a:ext cx="47158" cy="7883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1" name="Ink 241">
                <a:extLst>
                  <a:ext uri="{FF2B5EF4-FFF2-40B4-BE49-F238E27FC236}">
                    <a16:creationId xmlns:a16="http://schemas.microsoft.com/office/drawing/2014/main" id="{D85B3128-2139-4A41-9CB2-837F5595F632}"/>
                  </a:ext>
                </a:extLst>
              </p14:cNvPr>
              <p14:cNvContentPartPr/>
              <p14:nvPr/>
            </p14:nvContentPartPr>
            <p14:xfrm>
              <a:off x="5431230" y="710605"/>
              <a:ext cx="83803" cy="65638"/>
            </p14:xfrm>
          </p:contentPart>
        </mc:Choice>
        <mc:Fallback xmlns="">
          <p:pic>
            <p:nvPicPr>
              <p:cNvPr id="241" name="Ink 241">
                <a:extLst>
                  <a:ext uri="{FF2B5EF4-FFF2-40B4-BE49-F238E27FC236}">
                    <a16:creationId xmlns:a16="http://schemas.microsoft.com/office/drawing/2014/main" id="{D85B3128-2139-4A41-9CB2-837F5595F632}"/>
                  </a:ext>
                </a:extLst>
              </p:cNvPr>
              <p:cNvPicPr/>
              <p:nvPr/>
            </p:nvPicPr>
            <p:blipFill>
              <a:blip r:embed="rId109"/>
              <a:stretch>
                <a:fillRect/>
              </a:stretch>
            </p:blipFill>
            <p:spPr>
              <a:xfrm>
                <a:off x="5425089" y="704474"/>
                <a:ext cx="96084" cy="779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7" name="Ink 246">
                <a:extLst>
                  <a:ext uri="{FF2B5EF4-FFF2-40B4-BE49-F238E27FC236}">
                    <a16:creationId xmlns:a16="http://schemas.microsoft.com/office/drawing/2014/main" id="{9B31B9CE-D795-8149-BCF6-C90C0C247AA9}"/>
                  </a:ext>
                </a:extLst>
              </p14:cNvPr>
              <p14:cNvContentPartPr/>
              <p14:nvPr/>
            </p14:nvContentPartPr>
            <p14:xfrm>
              <a:off x="5858833" y="819698"/>
              <a:ext cx="56062" cy="63064"/>
            </p14:xfrm>
          </p:contentPart>
        </mc:Choice>
        <mc:Fallback xmlns="">
          <p:pic>
            <p:nvPicPr>
              <p:cNvPr id="247" name="Ink 246">
                <a:extLst>
                  <a:ext uri="{FF2B5EF4-FFF2-40B4-BE49-F238E27FC236}">
                    <a16:creationId xmlns:a16="http://schemas.microsoft.com/office/drawing/2014/main" id="{9B31B9CE-D795-8149-BCF6-C90C0C247AA9}"/>
                  </a:ext>
                </a:extLst>
              </p:cNvPr>
              <p:cNvPicPr/>
              <p:nvPr/>
            </p:nvPicPr>
            <p:blipFill>
              <a:blip r:embed="rId111"/>
              <a:stretch>
                <a:fillRect/>
              </a:stretch>
            </p:blipFill>
            <p:spPr>
              <a:xfrm>
                <a:off x="5852763" y="813572"/>
                <a:ext cx="68203" cy="7531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8" name="Ink 247">
                <a:extLst>
                  <a:ext uri="{FF2B5EF4-FFF2-40B4-BE49-F238E27FC236}">
                    <a16:creationId xmlns:a16="http://schemas.microsoft.com/office/drawing/2014/main" id="{4E9D29C1-4B00-DB40-8D00-AEE025DA0664}"/>
                  </a:ext>
                </a:extLst>
              </p14:cNvPr>
              <p14:cNvContentPartPr/>
              <p14:nvPr/>
            </p14:nvContentPartPr>
            <p14:xfrm>
              <a:off x="6192555" y="817860"/>
              <a:ext cx="3981" cy="68478"/>
            </p14:xfrm>
          </p:contentPart>
        </mc:Choice>
        <mc:Fallback xmlns="">
          <p:pic>
            <p:nvPicPr>
              <p:cNvPr id="248" name="Ink 247">
                <a:extLst>
                  <a:ext uri="{FF2B5EF4-FFF2-40B4-BE49-F238E27FC236}">
                    <a16:creationId xmlns:a16="http://schemas.microsoft.com/office/drawing/2014/main" id="{4E9D29C1-4B00-DB40-8D00-AEE025DA0664}"/>
                  </a:ext>
                </a:extLst>
              </p:cNvPr>
              <p:cNvPicPr/>
              <p:nvPr/>
            </p:nvPicPr>
            <p:blipFill>
              <a:blip r:embed="rId113"/>
              <a:stretch>
                <a:fillRect/>
              </a:stretch>
            </p:blipFill>
            <p:spPr>
              <a:xfrm>
                <a:off x="6186403" y="811733"/>
                <a:ext cx="16286" cy="8073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1" name="Ink 251">
                <a:extLst>
                  <a:ext uri="{FF2B5EF4-FFF2-40B4-BE49-F238E27FC236}">
                    <a16:creationId xmlns:a16="http://schemas.microsoft.com/office/drawing/2014/main" id="{7F2FF726-60D5-1B44-9726-C63C30B47732}"/>
                  </a:ext>
                </a:extLst>
              </p14:cNvPr>
              <p14:cNvContentPartPr/>
              <p14:nvPr/>
            </p14:nvContentPartPr>
            <p14:xfrm>
              <a:off x="4978345" y="1061569"/>
              <a:ext cx="94211" cy="94914"/>
            </p14:xfrm>
          </p:contentPart>
        </mc:Choice>
        <mc:Fallback xmlns="">
          <p:pic>
            <p:nvPicPr>
              <p:cNvPr id="251" name="Ink 251">
                <a:extLst>
                  <a:ext uri="{FF2B5EF4-FFF2-40B4-BE49-F238E27FC236}">
                    <a16:creationId xmlns:a16="http://schemas.microsoft.com/office/drawing/2014/main" id="{7F2FF726-60D5-1B44-9726-C63C30B47732}"/>
                  </a:ext>
                </a:extLst>
              </p:cNvPr>
              <p:cNvPicPr/>
              <p:nvPr/>
            </p:nvPicPr>
            <p:blipFill>
              <a:blip r:embed="rId115"/>
              <a:stretch>
                <a:fillRect/>
              </a:stretch>
            </p:blipFill>
            <p:spPr>
              <a:xfrm>
                <a:off x="4972232" y="1055480"/>
                <a:ext cx="106437" cy="10709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4" name="Ink 253">
                <a:extLst>
                  <a:ext uri="{FF2B5EF4-FFF2-40B4-BE49-F238E27FC236}">
                    <a16:creationId xmlns:a16="http://schemas.microsoft.com/office/drawing/2014/main" id="{65A0CE9F-3BC7-F342-9CD7-6D78C92B623E}"/>
                  </a:ext>
                </a:extLst>
              </p14:cNvPr>
              <p14:cNvContentPartPr/>
              <p14:nvPr/>
            </p14:nvContentPartPr>
            <p14:xfrm>
              <a:off x="5319364" y="1065708"/>
              <a:ext cx="7630" cy="91411"/>
            </p14:xfrm>
          </p:contentPart>
        </mc:Choice>
        <mc:Fallback xmlns="">
          <p:pic>
            <p:nvPicPr>
              <p:cNvPr id="254" name="Ink 253">
                <a:extLst>
                  <a:ext uri="{FF2B5EF4-FFF2-40B4-BE49-F238E27FC236}">
                    <a16:creationId xmlns:a16="http://schemas.microsoft.com/office/drawing/2014/main" id="{65A0CE9F-3BC7-F342-9CD7-6D78C92B623E}"/>
                  </a:ext>
                </a:extLst>
              </p:cNvPr>
              <p:cNvPicPr/>
              <p:nvPr/>
            </p:nvPicPr>
            <p:blipFill>
              <a:blip r:embed="rId117"/>
              <a:stretch>
                <a:fillRect/>
              </a:stretch>
            </p:blipFill>
            <p:spPr>
              <a:xfrm>
                <a:off x="5313187" y="1059590"/>
                <a:ext cx="19983" cy="10364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4">
                <a:extLst>
                  <a:ext uri="{FF2B5EF4-FFF2-40B4-BE49-F238E27FC236}">
                    <a16:creationId xmlns:a16="http://schemas.microsoft.com/office/drawing/2014/main" id="{A71BFB89-1964-8C48-89F2-F7D4AB1628C6}"/>
                  </a:ext>
                </a:extLst>
              </p14:cNvPr>
              <p14:cNvContentPartPr/>
              <p14:nvPr/>
            </p14:nvContentPartPr>
            <p14:xfrm>
              <a:off x="5587734" y="1066445"/>
              <a:ext cx="18577" cy="91729"/>
            </p14:xfrm>
          </p:contentPart>
        </mc:Choice>
        <mc:Fallback xmlns="">
          <p:pic>
            <p:nvPicPr>
              <p:cNvPr id="255" name="Ink 254">
                <a:extLst>
                  <a:ext uri="{FF2B5EF4-FFF2-40B4-BE49-F238E27FC236}">
                    <a16:creationId xmlns:a16="http://schemas.microsoft.com/office/drawing/2014/main" id="{A71BFB89-1964-8C48-89F2-F7D4AB1628C6}"/>
                  </a:ext>
                </a:extLst>
              </p:cNvPr>
              <p:cNvPicPr/>
              <p:nvPr/>
            </p:nvPicPr>
            <p:blipFill>
              <a:blip r:embed="rId119"/>
              <a:stretch>
                <a:fillRect/>
              </a:stretch>
            </p:blipFill>
            <p:spPr>
              <a:xfrm>
                <a:off x="5581775" y="1060330"/>
                <a:ext cx="30494" cy="10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6" name="Ink 255">
                <a:extLst>
                  <a:ext uri="{FF2B5EF4-FFF2-40B4-BE49-F238E27FC236}">
                    <a16:creationId xmlns:a16="http://schemas.microsoft.com/office/drawing/2014/main" id="{ADFC849A-A5FF-CE48-B1DA-2780BC2901BD}"/>
                  </a:ext>
                </a:extLst>
              </p14:cNvPr>
              <p14:cNvContentPartPr/>
              <p14:nvPr/>
            </p14:nvContentPartPr>
            <p14:xfrm>
              <a:off x="5626215" y="1041921"/>
              <a:ext cx="8293" cy="124853"/>
            </p14:xfrm>
          </p:contentPart>
        </mc:Choice>
        <mc:Fallback xmlns="">
          <p:pic>
            <p:nvPicPr>
              <p:cNvPr id="256" name="Ink 255">
                <a:extLst>
                  <a:ext uri="{FF2B5EF4-FFF2-40B4-BE49-F238E27FC236}">
                    <a16:creationId xmlns:a16="http://schemas.microsoft.com/office/drawing/2014/main" id="{ADFC849A-A5FF-CE48-B1DA-2780BC2901BD}"/>
                  </a:ext>
                </a:extLst>
              </p:cNvPr>
              <p:cNvPicPr/>
              <p:nvPr/>
            </p:nvPicPr>
            <p:blipFill>
              <a:blip r:embed="rId121"/>
              <a:stretch>
                <a:fillRect/>
              </a:stretch>
            </p:blipFill>
            <p:spPr>
              <a:xfrm>
                <a:off x="5620085" y="1035804"/>
                <a:ext cx="20552" cy="137086"/>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7" name="Ink 256">
                <a:extLst>
                  <a:ext uri="{FF2B5EF4-FFF2-40B4-BE49-F238E27FC236}">
                    <a16:creationId xmlns:a16="http://schemas.microsoft.com/office/drawing/2014/main" id="{5E45FD29-0106-2749-A4EC-7508515DAAEC}"/>
                  </a:ext>
                </a:extLst>
              </p14:cNvPr>
              <p14:cNvContentPartPr/>
              <p14:nvPr/>
            </p14:nvContentPartPr>
            <p14:xfrm>
              <a:off x="5540296" y="1088104"/>
              <a:ext cx="132692" cy="17836"/>
            </p14:xfrm>
          </p:contentPart>
        </mc:Choice>
        <mc:Fallback xmlns="">
          <p:pic>
            <p:nvPicPr>
              <p:cNvPr id="257" name="Ink 256">
                <a:extLst>
                  <a:ext uri="{FF2B5EF4-FFF2-40B4-BE49-F238E27FC236}">
                    <a16:creationId xmlns:a16="http://schemas.microsoft.com/office/drawing/2014/main" id="{5E45FD29-0106-2749-A4EC-7508515DAAEC}"/>
                  </a:ext>
                </a:extLst>
              </p:cNvPr>
              <p:cNvPicPr/>
              <p:nvPr/>
            </p:nvPicPr>
            <p:blipFill>
              <a:blip r:embed="rId123"/>
              <a:stretch>
                <a:fillRect/>
              </a:stretch>
            </p:blipFill>
            <p:spPr>
              <a:xfrm>
                <a:off x="5534183" y="1082040"/>
                <a:ext cx="144918" cy="2996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60" name="Ink 259">
                <a:extLst>
                  <a:ext uri="{FF2B5EF4-FFF2-40B4-BE49-F238E27FC236}">
                    <a16:creationId xmlns:a16="http://schemas.microsoft.com/office/drawing/2014/main" id="{E934153F-EE1F-A74C-B86E-0464DFDC7155}"/>
                  </a:ext>
                </a:extLst>
              </p14:cNvPr>
              <p14:cNvContentPartPr/>
              <p14:nvPr/>
            </p14:nvContentPartPr>
            <p14:xfrm>
              <a:off x="5541955" y="1128235"/>
              <a:ext cx="149279" cy="11785"/>
            </p14:xfrm>
          </p:contentPart>
        </mc:Choice>
        <mc:Fallback xmlns="">
          <p:pic>
            <p:nvPicPr>
              <p:cNvPr id="260" name="Ink 259">
                <a:extLst>
                  <a:ext uri="{FF2B5EF4-FFF2-40B4-BE49-F238E27FC236}">
                    <a16:creationId xmlns:a16="http://schemas.microsoft.com/office/drawing/2014/main" id="{E934153F-EE1F-A74C-B86E-0464DFDC7155}"/>
                  </a:ext>
                </a:extLst>
              </p:cNvPr>
              <p:cNvPicPr/>
              <p:nvPr/>
            </p:nvPicPr>
            <p:blipFill>
              <a:blip r:embed="rId125"/>
              <a:stretch>
                <a:fillRect/>
              </a:stretch>
            </p:blipFill>
            <p:spPr>
              <a:xfrm>
                <a:off x="5535840" y="1122342"/>
                <a:ext cx="161509" cy="2357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64" name="Ink 263">
                <a:extLst>
                  <a:ext uri="{FF2B5EF4-FFF2-40B4-BE49-F238E27FC236}">
                    <a16:creationId xmlns:a16="http://schemas.microsoft.com/office/drawing/2014/main" id="{765B7079-CCFE-544A-8100-BF661A925AA8}"/>
                  </a:ext>
                </a:extLst>
              </p14:cNvPr>
              <p14:cNvContentPartPr/>
              <p14:nvPr/>
            </p14:nvContentPartPr>
            <p14:xfrm>
              <a:off x="5866388" y="1072079"/>
              <a:ext cx="59711" cy="75804"/>
            </p14:xfrm>
          </p:contentPart>
        </mc:Choice>
        <mc:Fallback xmlns="">
          <p:pic>
            <p:nvPicPr>
              <p:cNvPr id="264" name="Ink 263">
                <a:extLst>
                  <a:ext uri="{FF2B5EF4-FFF2-40B4-BE49-F238E27FC236}">
                    <a16:creationId xmlns:a16="http://schemas.microsoft.com/office/drawing/2014/main" id="{765B7079-CCFE-544A-8100-BF661A925AA8}"/>
                  </a:ext>
                </a:extLst>
              </p:cNvPr>
              <p:cNvPicPr/>
              <p:nvPr/>
            </p:nvPicPr>
            <p:blipFill>
              <a:blip r:embed="rId127"/>
              <a:stretch>
                <a:fillRect/>
              </a:stretch>
            </p:blipFill>
            <p:spPr>
              <a:xfrm>
                <a:off x="5860273" y="1066000"/>
                <a:ext cx="71941" cy="87961"/>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8" name="Ink 267">
                <a:extLst>
                  <a:ext uri="{FF2B5EF4-FFF2-40B4-BE49-F238E27FC236}">
                    <a16:creationId xmlns:a16="http://schemas.microsoft.com/office/drawing/2014/main" id="{8D2A1B18-A0BE-A246-9012-C66985EA36BF}"/>
                  </a:ext>
                </a:extLst>
              </p14:cNvPr>
              <p14:cNvContentPartPr/>
              <p14:nvPr/>
            </p14:nvContentPartPr>
            <p14:xfrm>
              <a:off x="6191483" y="1080360"/>
              <a:ext cx="6635" cy="63382"/>
            </p14:xfrm>
          </p:contentPart>
        </mc:Choice>
        <mc:Fallback xmlns="">
          <p:pic>
            <p:nvPicPr>
              <p:cNvPr id="268" name="Ink 267">
                <a:extLst>
                  <a:ext uri="{FF2B5EF4-FFF2-40B4-BE49-F238E27FC236}">
                    <a16:creationId xmlns:a16="http://schemas.microsoft.com/office/drawing/2014/main" id="{8D2A1B18-A0BE-A246-9012-C66985EA36BF}"/>
                  </a:ext>
                </a:extLst>
              </p:cNvPr>
              <p:cNvPicPr/>
              <p:nvPr/>
            </p:nvPicPr>
            <p:blipFill>
              <a:blip r:embed="rId129"/>
              <a:stretch>
                <a:fillRect/>
              </a:stretch>
            </p:blipFill>
            <p:spPr>
              <a:xfrm>
                <a:off x="6185546" y="1074238"/>
                <a:ext cx="18508" cy="7562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3" name="Ink 272">
                <a:extLst>
                  <a:ext uri="{FF2B5EF4-FFF2-40B4-BE49-F238E27FC236}">
                    <a16:creationId xmlns:a16="http://schemas.microsoft.com/office/drawing/2014/main" id="{54F6A170-C75D-494E-80E3-ED462B30739F}"/>
                  </a:ext>
                </a:extLst>
              </p14:cNvPr>
              <p14:cNvContentPartPr/>
              <p14:nvPr/>
            </p14:nvContentPartPr>
            <p14:xfrm>
              <a:off x="6420046" y="1092145"/>
              <a:ext cx="119423" cy="37902"/>
            </p14:xfrm>
          </p:contentPart>
        </mc:Choice>
        <mc:Fallback xmlns="">
          <p:pic>
            <p:nvPicPr>
              <p:cNvPr id="273" name="Ink 272">
                <a:extLst>
                  <a:ext uri="{FF2B5EF4-FFF2-40B4-BE49-F238E27FC236}">
                    <a16:creationId xmlns:a16="http://schemas.microsoft.com/office/drawing/2014/main" id="{54F6A170-C75D-494E-80E3-ED462B30739F}"/>
                  </a:ext>
                </a:extLst>
              </p:cNvPr>
              <p:cNvPicPr/>
              <p:nvPr/>
            </p:nvPicPr>
            <p:blipFill>
              <a:blip r:embed="rId131"/>
              <a:stretch>
                <a:fillRect/>
              </a:stretch>
            </p:blipFill>
            <p:spPr>
              <a:xfrm>
                <a:off x="6413931" y="1086008"/>
                <a:ext cx="131653" cy="5017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6" name="Ink 275">
                <a:extLst>
                  <a:ext uri="{FF2B5EF4-FFF2-40B4-BE49-F238E27FC236}">
                    <a16:creationId xmlns:a16="http://schemas.microsoft.com/office/drawing/2014/main" id="{519B0BF9-9697-C544-A515-BC7222D0B449}"/>
                  </a:ext>
                </a:extLst>
              </p14:cNvPr>
              <p14:cNvContentPartPr/>
              <p14:nvPr/>
            </p14:nvContentPartPr>
            <p14:xfrm>
              <a:off x="6702680" y="1074945"/>
              <a:ext cx="155250" cy="50961"/>
            </p14:xfrm>
          </p:contentPart>
        </mc:Choice>
        <mc:Fallback xmlns="">
          <p:pic>
            <p:nvPicPr>
              <p:cNvPr id="276" name="Ink 275">
                <a:extLst>
                  <a:ext uri="{FF2B5EF4-FFF2-40B4-BE49-F238E27FC236}">
                    <a16:creationId xmlns:a16="http://schemas.microsoft.com/office/drawing/2014/main" id="{519B0BF9-9697-C544-A515-BC7222D0B449}"/>
                  </a:ext>
                </a:extLst>
              </p:cNvPr>
              <p:cNvPicPr/>
              <p:nvPr/>
            </p:nvPicPr>
            <p:blipFill>
              <a:blip r:embed="rId133"/>
              <a:stretch>
                <a:fillRect/>
              </a:stretch>
            </p:blipFill>
            <p:spPr>
              <a:xfrm>
                <a:off x="6696571" y="1068887"/>
                <a:ext cx="167469" cy="63078"/>
              </a:xfrm>
              <a:prstGeom prst="rect">
                <a:avLst/>
              </a:prstGeom>
            </p:spPr>
          </p:pic>
        </mc:Fallback>
      </mc:AlternateContent>
      <p:grpSp>
        <p:nvGrpSpPr>
          <p:cNvPr id="5" name="Group 4">
            <a:extLst>
              <a:ext uri="{FF2B5EF4-FFF2-40B4-BE49-F238E27FC236}">
                <a16:creationId xmlns:a16="http://schemas.microsoft.com/office/drawing/2014/main" id="{49CCEA83-9722-44C6-A198-E3F308BB20DC}"/>
              </a:ext>
            </a:extLst>
          </p:cNvPr>
          <p:cNvGrpSpPr/>
          <p:nvPr/>
        </p:nvGrpSpPr>
        <p:grpSpPr>
          <a:xfrm>
            <a:off x="5772501" y="947199"/>
            <a:ext cx="155892" cy="69705"/>
            <a:chOff x="5832934" y="1171004"/>
            <a:chExt cx="202514" cy="97837"/>
          </a:xfrm>
        </p:grpSpPr>
        <mc:AlternateContent xmlns:mc="http://schemas.openxmlformats.org/markup-compatibility/2006" xmlns:p14="http://schemas.microsoft.com/office/powerpoint/2010/main">
          <mc:Choice Requires="p14">
            <p:contentPart p14:bwMode="auto" r:id="rId134">
              <p14:nvContentPartPr>
                <p14:cNvPr id="279" name="Ink 278">
                  <a:extLst>
                    <a:ext uri="{FF2B5EF4-FFF2-40B4-BE49-F238E27FC236}">
                      <a16:creationId xmlns:a16="http://schemas.microsoft.com/office/drawing/2014/main" id="{BC19B97B-872C-B945-BBB3-21D2C4F49811}"/>
                    </a:ext>
                  </a:extLst>
                </p14:cNvPr>
                <p14:cNvContentPartPr/>
                <p14:nvPr/>
              </p14:nvContentPartPr>
              <p14:xfrm>
                <a:off x="5990756" y="1171004"/>
                <a:ext cx="10800" cy="95040"/>
              </p14:xfrm>
            </p:contentPart>
          </mc:Choice>
          <mc:Fallback xmlns="">
            <p:pic>
              <p:nvPicPr>
                <p:cNvPr id="279" name="Ink 278">
                  <a:extLst>
                    <a:ext uri="{FF2B5EF4-FFF2-40B4-BE49-F238E27FC236}">
                      <a16:creationId xmlns:a16="http://schemas.microsoft.com/office/drawing/2014/main" id="{BC19B97B-872C-B945-BBB3-21D2C4F49811}"/>
                    </a:ext>
                  </a:extLst>
                </p:cNvPr>
                <p:cNvPicPr/>
                <p:nvPr/>
              </p:nvPicPr>
              <p:blipFill>
                <a:blip r:embed="rId135"/>
                <a:stretch>
                  <a:fillRect/>
                </a:stretch>
              </p:blipFill>
              <p:spPr>
                <a:xfrm>
                  <a:off x="5982773" y="1162455"/>
                  <a:ext cx="26765" cy="11213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82" name="Ink 281">
                  <a:extLst>
                    <a:ext uri="{FF2B5EF4-FFF2-40B4-BE49-F238E27FC236}">
                      <a16:creationId xmlns:a16="http://schemas.microsoft.com/office/drawing/2014/main" id="{33402CAF-A64C-B242-A16F-330BFB36E0FF}"/>
                    </a:ext>
                  </a:extLst>
                </p14:cNvPr>
                <p14:cNvContentPartPr/>
                <p14:nvPr/>
              </p14:nvContentPartPr>
              <p14:xfrm>
                <a:off x="5967768" y="1230681"/>
                <a:ext cx="67680" cy="38160"/>
              </p14:xfrm>
            </p:contentPart>
          </mc:Choice>
          <mc:Fallback xmlns="">
            <p:pic>
              <p:nvPicPr>
                <p:cNvPr id="282" name="Ink 281">
                  <a:extLst>
                    <a:ext uri="{FF2B5EF4-FFF2-40B4-BE49-F238E27FC236}">
                      <a16:creationId xmlns:a16="http://schemas.microsoft.com/office/drawing/2014/main" id="{33402CAF-A64C-B242-A16F-330BFB36E0FF}"/>
                    </a:ext>
                  </a:extLst>
                </p:cNvPr>
                <p:cNvPicPr/>
                <p:nvPr/>
              </p:nvPicPr>
              <p:blipFill>
                <a:blip r:embed="rId137"/>
                <a:stretch>
                  <a:fillRect/>
                </a:stretch>
              </p:blipFill>
              <p:spPr>
                <a:xfrm>
                  <a:off x="5959833" y="1222145"/>
                  <a:ext cx="83550" cy="55232"/>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87" name="Ink 287">
                  <a:extLst>
                    <a:ext uri="{FF2B5EF4-FFF2-40B4-BE49-F238E27FC236}">
                      <a16:creationId xmlns:a16="http://schemas.microsoft.com/office/drawing/2014/main" id="{6566F0EF-58A5-8B40-B226-8A379D937B98}"/>
                    </a:ext>
                  </a:extLst>
                </p14:cNvPr>
                <p14:cNvContentPartPr/>
                <p14:nvPr/>
              </p14:nvContentPartPr>
              <p14:xfrm>
                <a:off x="5832934" y="1176404"/>
                <a:ext cx="85320" cy="90000"/>
              </p14:xfrm>
            </p:contentPart>
          </mc:Choice>
          <mc:Fallback xmlns="">
            <p:pic>
              <p:nvPicPr>
                <p:cNvPr id="287" name="Ink 287">
                  <a:extLst>
                    <a:ext uri="{FF2B5EF4-FFF2-40B4-BE49-F238E27FC236}">
                      <a16:creationId xmlns:a16="http://schemas.microsoft.com/office/drawing/2014/main" id="{6566F0EF-58A5-8B40-B226-8A379D937B98}"/>
                    </a:ext>
                  </a:extLst>
                </p:cNvPr>
                <p:cNvPicPr/>
                <p:nvPr/>
              </p:nvPicPr>
              <p:blipFill>
                <a:blip r:embed="rId139"/>
                <a:stretch>
                  <a:fillRect/>
                </a:stretch>
              </p:blipFill>
              <p:spPr>
                <a:xfrm>
                  <a:off x="5825008" y="1167857"/>
                  <a:ext cx="101172" cy="1070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289" name="Ink 288">
                <a:extLst>
                  <a:ext uri="{FF2B5EF4-FFF2-40B4-BE49-F238E27FC236}">
                    <a16:creationId xmlns:a16="http://schemas.microsoft.com/office/drawing/2014/main" id="{60A75C68-25A9-0141-9754-8AD2D8B36E5E}"/>
                  </a:ext>
                </a:extLst>
              </p14:cNvPr>
              <p14:cNvContentPartPr/>
              <p14:nvPr/>
            </p14:nvContentPartPr>
            <p14:xfrm>
              <a:off x="1073677" y="2021421"/>
              <a:ext cx="347400" cy="41760"/>
            </p14:xfrm>
          </p:contentPart>
        </mc:Choice>
        <mc:Fallback xmlns="">
          <p:pic>
            <p:nvPicPr>
              <p:cNvPr id="289" name="Ink 288">
                <a:extLst>
                  <a:ext uri="{FF2B5EF4-FFF2-40B4-BE49-F238E27FC236}">
                    <a16:creationId xmlns:a16="http://schemas.microsoft.com/office/drawing/2014/main" id="{60A75C68-25A9-0141-9754-8AD2D8B36E5E}"/>
                  </a:ext>
                </a:extLst>
              </p:cNvPr>
              <p:cNvPicPr/>
              <p:nvPr/>
            </p:nvPicPr>
            <p:blipFill>
              <a:blip r:embed="rId141"/>
              <a:stretch>
                <a:fillRect/>
              </a:stretch>
            </p:blipFill>
            <p:spPr>
              <a:xfrm>
                <a:off x="1067557" y="2015301"/>
                <a:ext cx="359640" cy="54000"/>
              </a:xfrm>
              <a:prstGeom prst="rect">
                <a:avLst/>
              </a:prstGeom>
            </p:spPr>
          </p:pic>
        </mc:Fallback>
      </mc:AlternateContent>
      <p:pic>
        <p:nvPicPr>
          <p:cNvPr id="8" name="Picture 8" descr="A picture containing tiled, sitting, wire, light&#10;&#10;Description automatically generated">
            <a:extLst>
              <a:ext uri="{FF2B5EF4-FFF2-40B4-BE49-F238E27FC236}">
                <a16:creationId xmlns:a16="http://schemas.microsoft.com/office/drawing/2014/main" id="{9BD11FFF-4324-4AA7-8984-EBAB77C4A2F7}"/>
              </a:ext>
            </a:extLst>
          </p:cNvPr>
          <p:cNvPicPr>
            <a:picLocks noChangeAspect="1"/>
          </p:cNvPicPr>
          <p:nvPr/>
        </p:nvPicPr>
        <p:blipFill>
          <a:blip r:embed="rId142"/>
          <a:stretch>
            <a:fillRect/>
          </a:stretch>
        </p:blipFill>
        <p:spPr>
          <a:xfrm>
            <a:off x="4805363" y="3902583"/>
            <a:ext cx="2147887" cy="1238822"/>
          </a:xfrm>
          <a:prstGeom prst="rect">
            <a:avLst/>
          </a:prstGeom>
        </p:spPr>
      </p:pic>
      <mc:AlternateContent xmlns:mc="http://schemas.openxmlformats.org/markup-compatibility/2006" xmlns:p14="http://schemas.microsoft.com/office/powerpoint/2010/main">
        <mc:Choice Requires="p14">
          <p:contentPart p14:bwMode="auto" r:id="rId143">
            <p14:nvContentPartPr>
              <p14:cNvPr id="292" name="Ink 292">
                <a:extLst>
                  <a:ext uri="{FF2B5EF4-FFF2-40B4-BE49-F238E27FC236}">
                    <a16:creationId xmlns:a16="http://schemas.microsoft.com/office/drawing/2014/main" id="{75D84D11-0973-C14A-9015-17771D2EEEF5}"/>
                  </a:ext>
                </a:extLst>
              </p14:cNvPr>
              <p14:cNvContentPartPr/>
              <p14:nvPr/>
            </p14:nvContentPartPr>
            <p14:xfrm>
              <a:off x="4986290" y="1312660"/>
              <a:ext cx="86760" cy="62670"/>
            </p14:xfrm>
          </p:contentPart>
        </mc:Choice>
        <mc:Fallback xmlns="">
          <p:pic>
            <p:nvPicPr>
              <p:cNvPr id="292" name="Ink 292">
                <a:extLst>
                  <a:ext uri="{FF2B5EF4-FFF2-40B4-BE49-F238E27FC236}">
                    <a16:creationId xmlns:a16="http://schemas.microsoft.com/office/drawing/2014/main" id="{75D84D11-0973-C14A-9015-17771D2EEEF5}"/>
                  </a:ext>
                </a:extLst>
              </p:cNvPr>
              <p:cNvPicPr/>
              <p:nvPr/>
            </p:nvPicPr>
            <p:blipFill>
              <a:blip r:embed="rId144"/>
              <a:stretch>
                <a:fillRect/>
              </a:stretch>
            </p:blipFill>
            <p:spPr>
              <a:xfrm>
                <a:off x="4980170" y="1306572"/>
                <a:ext cx="99000" cy="74846"/>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98" name="Ink 298">
                <a:extLst>
                  <a:ext uri="{FF2B5EF4-FFF2-40B4-BE49-F238E27FC236}">
                    <a16:creationId xmlns:a16="http://schemas.microsoft.com/office/drawing/2014/main" id="{CF45A779-9B74-E941-A2DD-C0EDF68A7613}"/>
                  </a:ext>
                </a:extLst>
              </p14:cNvPr>
              <p14:cNvContentPartPr/>
              <p14:nvPr/>
            </p14:nvContentPartPr>
            <p14:xfrm>
              <a:off x="5568930" y="1304410"/>
              <a:ext cx="111960" cy="105900"/>
            </p14:xfrm>
          </p:contentPart>
        </mc:Choice>
        <mc:Fallback xmlns="">
          <p:pic>
            <p:nvPicPr>
              <p:cNvPr id="298" name="Ink 298">
                <a:extLst>
                  <a:ext uri="{FF2B5EF4-FFF2-40B4-BE49-F238E27FC236}">
                    <a16:creationId xmlns:a16="http://schemas.microsoft.com/office/drawing/2014/main" id="{CF45A779-9B74-E941-A2DD-C0EDF68A7613}"/>
                  </a:ext>
                </a:extLst>
              </p:cNvPr>
              <p:cNvPicPr/>
              <p:nvPr/>
            </p:nvPicPr>
            <p:blipFill>
              <a:blip r:embed="rId146"/>
              <a:stretch>
                <a:fillRect/>
              </a:stretch>
            </p:blipFill>
            <p:spPr>
              <a:xfrm>
                <a:off x="5562790" y="1298287"/>
                <a:ext cx="124239" cy="118147"/>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4" name="Ink 304">
                <a:extLst>
                  <a:ext uri="{FF2B5EF4-FFF2-40B4-BE49-F238E27FC236}">
                    <a16:creationId xmlns:a16="http://schemas.microsoft.com/office/drawing/2014/main" id="{2DD3AD6E-0049-1C43-AAA2-83E50D9BF3D0}"/>
                  </a:ext>
                </a:extLst>
              </p14:cNvPr>
              <p14:cNvContentPartPr/>
              <p14:nvPr/>
            </p14:nvContentPartPr>
            <p14:xfrm>
              <a:off x="5853850" y="1298207"/>
              <a:ext cx="118800" cy="100583"/>
            </p14:xfrm>
          </p:contentPart>
        </mc:Choice>
        <mc:Fallback xmlns="">
          <p:pic>
            <p:nvPicPr>
              <p:cNvPr id="304" name="Ink 304">
                <a:extLst>
                  <a:ext uri="{FF2B5EF4-FFF2-40B4-BE49-F238E27FC236}">
                    <a16:creationId xmlns:a16="http://schemas.microsoft.com/office/drawing/2014/main" id="{2DD3AD6E-0049-1C43-AAA2-83E50D9BF3D0}"/>
                  </a:ext>
                </a:extLst>
              </p:cNvPr>
              <p:cNvPicPr/>
              <p:nvPr/>
            </p:nvPicPr>
            <p:blipFill>
              <a:blip r:embed="rId148"/>
              <a:stretch>
                <a:fillRect/>
              </a:stretch>
            </p:blipFill>
            <p:spPr>
              <a:xfrm>
                <a:off x="5847711" y="1292078"/>
                <a:ext cx="131077" cy="112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3" name="Ink 313">
                <a:extLst>
                  <a:ext uri="{FF2B5EF4-FFF2-40B4-BE49-F238E27FC236}">
                    <a16:creationId xmlns:a16="http://schemas.microsoft.com/office/drawing/2014/main" id="{B0A9FE97-0A0E-2343-98D5-C53CEFF37773}"/>
                  </a:ext>
                </a:extLst>
              </p14:cNvPr>
              <p14:cNvContentPartPr/>
              <p14:nvPr/>
            </p14:nvContentPartPr>
            <p14:xfrm>
              <a:off x="6418402" y="1338905"/>
              <a:ext cx="471188" cy="37665"/>
            </p14:xfrm>
          </p:contentPart>
        </mc:Choice>
        <mc:Fallback xmlns="">
          <p:pic>
            <p:nvPicPr>
              <p:cNvPr id="313" name="Ink 313">
                <a:extLst>
                  <a:ext uri="{FF2B5EF4-FFF2-40B4-BE49-F238E27FC236}">
                    <a16:creationId xmlns:a16="http://schemas.microsoft.com/office/drawing/2014/main" id="{B0A9FE97-0A0E-2343-98D5-C53CEFF37773}"/>
                  </a:ext>
                </a:extLst>
              </p:cNvPr>
              <p:cNvPicPr/>
              <p:nvPr/>
            </p:nvPicPr>
            <p:blipFill>
              <a:blip r:embed="rId150"/>
              <a:stretch>
                <a:fillRect/>
              </a:stretch>
            </p:blipFill>
            <p:spPr>
              <a:xfrm>
                <a:off x="6412283" y="1332807"/>
                <a:ext cx="483427" cy="4986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6" name="Ink 35">
                <a:extLst>
                  <a:ext uri="{FF2B5EF4-FFF2-40B4-BE49-F238E27FC236}">
                    <a16:creationId xmlns:a16="http://schemas.microsoft.com/office/drawing/2014/main" id="{9363FD2E-C3EB-9845-AC01-B34C7A76DD1E}"/>
                  </a:ext>
                </a:extLst>
              </p14:cNvPr>
              <p14:cNvContentPartPr/>
              <p14:nvPr/>
            </p14:nvContentPartPr>
            <p14:xfrm>
              <a:off x="5300430" y="1305540"/>
              <a:ext cx="7200" cy="65160"/>
            </p14:xfrm>
          </p:contentPart>
        </mc:Choice>
        <mc:Fallback xmlns="">
          <p:pic>
            <p:nvPicPr>
              <p:cNvPr id="36" name="Ink 35">
                <a:extLst>
                  <a:ext uri="{FF2B5EF4-FFF2-40B4-BE49-F238E27FC236}">
                    <a16:creationId xmlns:a16="http://schemas.microsoft.com/office/drawing/2014/main" id="{9363FD2E-C3EB-9845-AC01-B34C7A76DD1E}"/>
                  </a:ext>
                </a:extLst>
              </p:cNvPr>
              <p:cNvPicPr/>
              <p:nvPr/>
            </p:nvPicPr>
            <p:blipFill>
              <a:blip r:embed="rId152"/>
              <a:stretch>
                <a:fillRect/>
              </a:stretch>
            </p:blipFill>
            <p:spPr>
              <a:xfrm>
                <a:off x="5294601" y="1299420"/>
                <a:ext cx="18857"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9" name="Ink 38">
                <a:extLst>
                  <a:ext uri="{FF2B5EF4-FFF2-40B4-BE49-F238E27FC236}">
                    <a16:creationId xmlns:a16="http://schemas.microsoft.com/office/drawing/2014/main" id="{1796F476-5F79-F040-8115-0D927207EB82}"/>
                  </a:ext>
                </a:extLst>
              </p14:cNvPr>
              <p14:cNvContentPartPr/>
              <p14:nvPr/>
            </p14:nvContentPartPr>
            <p14:xfrm>
              <a:off x="6186750" y="1307700"/>
              <a:ext cx="5760" cy="66240"/>
            </p14:xfrm>
          </p:contentPart>
        </mc:Choice>
        <mc:Fallback xmlns="">
          <p:pic>
            <p:nvPicPr>
              <p:cNvPr id="39" name="Ink 38">
                <a:extLst>
                  <a:ext uri="{FF2B5EF4-FFF2-40B4-BE49-F238E27FC236}">
                    <a16:creationId xmlns:a16="http://schemas.microsoft.com/office/drawing/2014/main" id="{1796F476-5F79-F040-8115-0D927207EB82}"/>
                  </a:ext>
                </a:extLst>
              </p:cNvPr>
              <p:cNvPicPr/>
              <p:nvPr/>
            </p:nvPicPr>
            <p:blipFill>
              <a:blip r:embed="rId154"/>
              <a:stretch>
                <a:fillRect/>
              </a:stretch>
            </p:blipFill>
            <p:spPr>
              <a:xfrm>
                <a:off x="6180630" y="1301580"/>
                <a:ext cx="18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2" name="Ink 52">
                <a:extLst>
                  <a:ext uri="{FF2B5EF4-FFF2-40B4-BE49-F238E27FC236}">
                    <a16:creationId xmlns:a16="http://schemas.microsoft.com/office/drawing/2014/main" id="{CA33ED2F-F0E4-6C46-AEA6-2070153624B2}"/>
                  </a:ext>
                </a:extLst>
              </p14:cNvPr>
              <p14:cNvContentPartPr/>
              <p14:nvPr/>
            </p14:nvContentPartPr>
            <p14:xfrm>
              <a:off x="5585663" y="1179622"/>
              <a:ext cx="50400" cy="87120"/>
            </p14:xfrm>
          </p:contentPart>
        </mc:Choice>
        <mc:Fallback xmlns="">
          <p:pic>
            <p:nvPicPr>
              <p:cNvPr id="52" name="Ink 52">
                <a:extLst>
                  <a:ext uri="{FF2B5EF4-FFF2-40B4-BE49-F238E27FC236}">
                    <a16:creationId xmlns:a16="http://schemas.microsoft.com/office/drawing/2014/main" id="{CA33ED2F-F0E4-6C46-AEA6-2070153624B2}"/>
                  </a:ext>
                </a:extLst>
              </p:cNvPr>
              <p:cNvPicPr/>
              <p:nvPr/>
            </p:nvPicPr>
            <p:blipFill>
              <a:blip r:embed="rId156"/>
              <a:stretch>
                <a:fillRect/>
              </a:stretch>
            </p:blipFill>
            <p:spPr>
              <a:xfrm>
                <a:off x="5579543" y="1173502"/>
                <a:ext cx="62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3" name="Ink 52">
                <a:extLst>
                  <a:ext uri="{FF2B5EF4-FFF2-40B4-BE49-F238E27FC236}">
                    <a16:creationId xmlns:a16="http://schemas.microsoft.com/office/drawing/2014/main" id="{D78AA7E1-F418-4944-B1ED-CF69F9F2324A}"/>
                  </a:ext>
                </a:extLst>
              </p14:cNvPr>
              <p14:cNvContentPartPr/>
              <p14:nvPr/>
            </p14:nvContentPartPr>
            <p14:xfrm>
              <a:off x="5458830" y="1177740"/>
              <a:ext cx="62640" cy="97920"/>
            </p14:xfrm>
          </p:contentPart>
        </mc:Choice>
        <mc:Fallback xmlns="">
          <p:pic>
            <p:nvPicPr>
              <p:cNvPr id="53" name="Ink 52">
                <a:extLst>
                  <a:ext uri="{FF2B5EF4-FFF2-40B4-BE49-F238E27FC236}">
                    <a16:creationId xmlns:a16="http://schemas.microsoft.com/office/drawing/2014/main" id="{D78AA7E1-F418-4944-B1ED-CF69F9F2324A}"/>
                  </a:ext>
                </a:extLst>
              </p:cNvPr>
              <p:cNvPicPr/>
              <p:nvPr/>
            </p:nvPicPr>
            <p:blipFill>
              <a:blip r:embed="rId158"/>
              <a:stretch>
                <a:fillRect/>
              </a:stretch>
            </p:blipFill>
            <p:spPr>
              <a:xfrm>
                <a:off x="5452710" y="1171620"/>
                <a:ext cx="74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9" name="Ink 58">
                <a:extLst>
                  <a:ext uri="{FF2B5EF4-FFF2-40B4-BE49-F238E27FC236}">
                    <a16:creationId xmlns:a16="http://schemas.microsoft.com/office/drawing/2014/main" id="{1AF75551-6C01-EA44-A4FC-9D33EF7193E4}"/>
                  </a:ext>
                </a:extLst>
              </p14:cNvPr>
              <p14:cNvContentPartPr/>
              <p14:nvPr/>
            </p14:nvContentPartPr>
            <p14:xfrm>
              <a:off x="5521830" y="1206180"/>
              <a:ext cx="17280" cy="33480"/>
            </p14:xfrm>
          </p:contentPart>
        </mc:Choice>
        <mc:Fallback xmlns="">
          <p:pic>
            <p:nvPicPr>
              <p:cNvPr id="59" name="Ink 58">
                <a:extLst>
                  <a:ext uri="{FF2B5EF4-FFF2-40B4-BE49-F238E27FC236}">
                    <a16:creationId xmlns:a16="http://schemas.microsoft.com/office/drawing/2014/main" id="{1AF75551-6C01-EA44-A4FC-9D33EF7193E4}"/>
                  </a:ext>
                </a:extLst>
              </p:cNvPr>
              <p:cNvPicPr/>
              <p:nvPr/>
            </p:nvPicPr>
            <p:blipFill>
              <a:blip r:embed="rId160"/>
              <a:stretch>
                <a:fillRect/>
              </a:stretch>
            </p:blipFill>
            <p:spPr>
              <a:xfrm>
                <a:off x="5515710" y="1200060"/>
                <a:ext cx="2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2" name="Ink 61">
                <a:extLst>
                  <a:ext uri="{FF2B5EF4-FFF2-40B4-BE49-F238E27FC236}">
                    <a16:creationId xmlns:a16="http://schemas.microsoft.com/office/drawing/2014/main" id="{6D8D0695-FD4B-2C41-8366-F4F130CCC843}"/>
                  </a:ext>
                </a:extLst>
              </p14:cNvPr>
              <p14:cNvContentPartPr/>
              <p14:nvPr/>
            </p14:nvContentPartPr>
            <p14:xfrm>
              <a:off x="1649460" y="2664953"/>
              <a:ext cx="471960" cy="395280"/>
            </p14:xfrm>
          </p:contentPart>
        </mc:Choice>
        <mc:Fallback xmlns="">
          <p:pic>
            <p:nvPicPr>
              <p:cNvPr id="62" name="Ink 61">
                <a:extLst>
                  <a:ext uri="{FF2B5EF4-FFF2-40B4-BE49-F238E27FC236}">
                    <a16:creationId xmlns:a16="http://schemas.microsoft.com/office/drawing/2014/main" id="{6D8D0695-FD4B-2C41-8366-F4F130CCC843}"/>
                  </a:ext>
                </a:extLst>
              </p:cNvPr>
              <p:cNvPicPr/>
              <p:nvPr/>
            </p:nvPicPr>
            <p:blipFill>
              <a:blip r:embed="rId162"/>
              <a:stretch>
                <a:fillRect/>
              </a:stretch>
            </p:blipFill>
            <p:spPr>
              <a:xfrm>
                <a:off x="1643340" y="2658833"/>
                <a:ext cx="484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 name="Ink 11">
                <a:extLst>
                  <a:ext uri="{FF2B5EF4-FFF2-40B4-BE49-F238E27FC236}">
                    <a16:creationId xmlns:a16="http://schemas.microsoft.com/office/drawing/2014/main" id="{5D65688E-36DB-E540-9333-BD98B01CBDE7}"/>
                  </a:ext>
                </a:extLst>
              </p14:cNvPr>
              <p14:cNvContentPartPr/>
              <p14:nvPr/>
            </p14:nvContentPartPr>
            <p14:xfrm>
              <a:off x="4976955" y="1542908"/>
              <a:ext cx="98280" cy="106560"/>
            </p14:xfrm>
          </p:contentPart>
        </mc:Choice>
        <mc:Fallback xmlns="">
          <p:pic>
            <p:nvPicPr>
              <p:cNvPr id="11" name="Ink 11">
                <a:extLst>
                  <a:ext uri="{FF2B5EF4-FFF2-40B4-BE49-F238E27FC236}">
                    <a16:creationId xmlns:a16="http://schemas.microsoft.com/office/drawing/2014/main" id="{5D65688E-36DB-E540-9333-BD98B01CBDE7}"/>
                  </a:ext>
                </a:extLst>
              </p:cNvPr>
              <p:cNvPicPr/>
              <p:nvPr/>
            </p:nvPicPr>
            <p:blipFill>
              <a:blip r:embed="rId164"/>
              <a:stretch>
                <a:fillRect/>
              </a:stretch>
            </p:blipFill>
            <p:spPr>
              <a:xfrm>
                <a:off x="4970835" y="1536767"/>
                <a:ext cx="110520" cy="118841"/>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 name="Ink 11">
                <a:extLst>
                  <a:ext uri="{FF2B5EF4-FFF2-40B4-BE49-F238E27FC236}">
                    <a16:creationId xmlns:a16="http://schemas.microsoft.com/office/drawing/2014/main" id="{7C6B4325-3008-CE47-B7EE-B4BFEC49EFC3}"/>
                  </a:ext>
                </a:extLst>
              </p14:cNvPr>
              <p14:cNvContentPartPr/>
              <p14:nvPr/>
            </p14:nvContentPartPr>
            <p14:xfrm>
              <a:off x="5307600" y="1550963"/>
              <a:ext cx="7920" cy="102960"/>
            </p14:xfrm>
          </p:contentPart>
        </mc:Choice>
        <mc:Fallback xmlns="">
          <p:pic>
            <p:nvPicPr>
              <p:cNvPr id="12" name="Ink 11">
                <a:extLst>
                  <a:ext uri="{FF2B5EF4-FFF2-40B4-BE49-F238E27FC236}">
                    <a16:creationId xmlns:a16="http://schemas.microsoft.com/office/drawing/2014/main" id="{7C6B4325-3008-CE47-B7EE-B4BFEC49EFC3}"/>
                  </a:ext>
                </a:extLst>
              </p:cNvPr>
              <p:cNvPicPr/>
              <p:nvPr/>
            </p:nvPicPr>
            <p:blipFill>
              <a:blip r:embed="rId166"/>
              <a:stretch>
                <a:fillRect/>
              </a:stretch>
            </p:blipFill>
            <p:spPr>
              <a:xfrm>
                <a:off x="5301480" y="1544843"/>
                <a:ext cx="20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 name="Ink 17">
                <a:extLst>
                  <a:ext uri="{FF2B5EF4-FFF2-40B4-BE49-F238E27FC236}">
                    <a16:creationId xmlns:a16="http://schemas.microsoft.com/office/drawing/2014/main" id="{C17D86A8-7982-5E4B-A2F1-12BB347A41A4}"/>
                  </a:ext>
                </a:extLst>
              </p14:cNvPr>
              <p14:cNvContentPartPr/>
              <p14:nvPr/>
            </p14:nvContentPartPr>
            <p14:xfrm>
              <a:off x="5536560" y="1512863"/>
              <a:ext cx="119880" cy="141480"/>
            </p14:xfrm>
          </p:contentPart>
        </mc:Choice>
        <mc:Fallback xmlns="">
          <p:pic>
            <p:nvPicPr>
              <p:cNvPr id="17" name="Ink 17">
                <a:extLst>
                  <a:ext uri="{FF2B5EF4-FFF2-40B4-BE49-F238E27FC236}">
                    <a16:creationId xmlns:a16="http://schemas.microsoft.com/office/drawing/2014/main" id="{C17D86A8-7982-5E4B-A2F1-12BB347A41A4}"/>
                  </a:ext>
                </a:extLst>
              </p:cNvPr>
              <p:cNvPicPr/>
              <p:nvPr/>
            </p:nvPicPr>
            <p:blipFill>
              <a:blip r:embed="rId168"/>
              <a:stretch>
                <a:fillRect/>
              </a:stretch>
            </p:blipFill>
            <p:spPr>
              <a:xfrm>
                <a:off x="5530422" y="1506727"/>
                <a:ext cx="132157" cy="153751"/>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1" name="Ink 21">
                <a:extLst>
                  <a:ext uri="{FF2B5EF4-FFF2-40B4-BE49-F238E27FC236}">
                    <a16:creationId xmlns:a16="http://schemas.microsoft.com/office/drawing/2014/main" id="{6BC1F609-840A-664C-A137-5FACBB5F2054}"/>
                  </a:ext>
                </a:extLst>
              </p14:cNvPr>
              <p14:cNvContentPartPr/>
              <p14:nvPr/>
            </p14:nvContentPartPr>
            <p14:xfrm>
              <a:off x="5844000" y="1534710"/>
              <a:ext cx="86400" cy="123840"/>
            </p14:xfrm>
          </p:contentPart>
        </mc:Choice>
        <mc:Fallback xmlns="">
          <p:pic>
            <p:nvPicPr>
              <p:cNvPr id="21" name="Ink 21">
                <a:extLst>
                  <a:ext uri="{FF2B5EF4-FFF2-40B4-BE49-F238E27FC236}">
                    <a16:creationId xmlns:a16="http://schemas.microsoft.com/office/drawing/2014/main" id="{6BC1F609-840A-664C-A137-5FACBB5F2054}"/>
                  </a:ext>
                </a:extLst>
              </p:cNvPr>
              <p:cNvPicPr/>
              <p:nvPr/>
            </p:nvPicPr>
            <p:blipFill>
              <a:blip r:embed="rId170"/>
              <a:stretch>
                <a:fillRect/>
              </a:stretch>
            </p:blipFill>
            <p:spPr>
              <a:xfrm>
                <a:off x="5837880" y="1528572"/>
                <a:ext cx="98640"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2" name="Ink 21">
                <a:extLst>
                  <a:ext uri="{FF2B5EF4-FFF2-40B4-BE49-F238E27FC236}">
                    <a16:creationId xmlns:a16="http://schemas.microsoft.com/office/drawing/2014/main" id="{86F69278-344A-624B-A32F-0B5AF89CF14B}"/>
                  </a:ext>
                </a:extLst>
              </p14:cNvPr>
              <p14:cNvContentPartPr/>
              <p14:nvPr/>
            </p14:nvContentPartPr>
            <p14:xfrm>
              <a:off x="6192922" y="1544925"/>
              <a:ext cx="11160" cy="115200"/>
            </p14:xfrm>
          </p:contentPart>
        </mc:Choice>
        <mc:Fallback xmlns="">
          <p:pic>
            <p:nvPicPr>
              <p:cNvPr id="22" name="Ink 21">
                <a:extLst>
                  <a:ext uri="{FF2B5EF4-FFF2-40B4-BE49-F238E27FC236}">
                    <a16:creationId xmlns:a16="http://schemas.microsoft.com/office/drawing/2014/main" id="{86F69278-344A-624B-A32F-0B5AF89CF14B}"/>
                  </a:ext>
                </a:extLst>
              </p:cNvPr>
              <p:cNvPicPr/>
              <p:nvPr/>
            </p:nvPicPr>
            <p:blipFill>
              <a:blip r:embed="rId172"/>
              <a:stretch>
                <a:fillRect/>
              </a:stretch>
            </p:blipFill>
            <p:spPr>
              <a:xfrm>
                <a:off x="6186802" y="1538805"/>
                <a:ext cx="23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3" name="Ink 22">
                <a:extLst>
                  <a:ext uri="{FF2B5EF4-FFF2-40B4-BE49-F238E27FC236}">
                    <a16:creationId xmlns:a16="http://schemas.microsoft.com/office/drawing/2014/main" id="{65ADF7F0-019F-DA45-BD13-9374F3289B13}"/>
                  </a:ext>
                </a:extLst>
              </p14:cNvPr>
              <p14:cNvContentPartPr/>
              <p14:nvPr/>
            </p14:nvContentPartPr>
            <p14:xfrm>
              <a:off x="6425400" y="1578990"/>
              <a:ext cx="135360" cy="35640"/>
            </p14:xfrm>
          </p:contentPart>
        </mc:Choice>
        <mc:Fallback xmlns="">
          <p:pic>
            <p:nvPicPr>
              <p:cNvPr id="23" name="Ink 22">
                <a:extLst>
                  <a:ext uri="{FF2B5EF4-FFF2-40B4-BE49-F238E27FC236}">
                    <a16:creationId xmlns:a16="http://schemas.microsoft.com/office/drawing/2014/main" id="{65ADF7F0-019F-DA45-BD13-9374F3289B13}"/>
                  </a:ext>
                </a:extLst>
              </p:cNvPr>
              <p:cNvPicPr/>
              <p:nvPr/>
            </p:nvPicPr>
            <p:blipFill>
              <a:blip r:embed="rId174"/>
              <a:stretch>
                <a:fillRect/>
              </a:stretch>
            </p:blipFill>
            <p:spPr>
              <a:xfrm>
                <a:off x="6419280" y="1572870"/>
                <a:ext cx="147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8" name="Ink 27">
                <a:extLst>
                  <a:ext uri="{FF2B5EF4-FFF2-40B4-BE49-F238E27FC236}">
                    <a16:creationId xmlns:a16="http://schemas.microsoft.com/office/drawing/2014/main" id="{4193B7F7-048C-4048-99A5-5E750FCFB964}"/>
                  </a:ext>
                </a:extLst>
              </p14:cNvPr>
              <p14:cNvContentPartPr/>
              <p14:nvPr/>
            </p14:nvContentPartPr>
            <p14:xfrm>
              <a:off x="6724365" y="1575082"/>
              <a:ext cx="134280" cy="50400"/>
            </p14:xfrm>
          </p:contentPart>
        </mc:Choice>
        <mc:Fallback xmlns="">
          <p:pic>
            <p:nvPicPr>
              <p:cNvPr id="28" name="Ink 27">
                <a:extLst>
                  <a:ext uri="{FF2B5EF4-FFF2-40B4-BE49-F238E27FC236}">
                    <a16:creationId xmlns:a16="http://schemas.microsoft.com/office/drawing/2014/main" id="{4193B7F7-048C-4048-99A5-5E750FCFB964}"/>
                  </a:ext>
                </a:extLst>
              </p:cNvPr>
              <p:cNvPicPr/>
              <p:nvPr/>
            </p:nvPicPr>
            <p:blipFill>
              <a:blip r:embed="rId176"/>
              <a:stretch>
                <a:fillRect/>
              </a:stretch>
            </p:blipFill>
            <p:spPr>
              <a:xfrm>
                <a:off x="6718245" y="1568962"/>
                <a:ext cx="1465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2" name="Ink 31">
                <a:extLst>
                  <a:ext uri="{FF2B5EF4-FFF2-40B4-BE49-F238E27FC236}">
                    <a16:creationId xmlns:a16="http://schemas.microsoft.com/office/drawing/2014/main" id="{ED7AC636-F21E-7A44-84D9-A7C95C83314A}"/>
                  </a:ext>
                </a:extLst>
              </p14:cNvPr>
              <p14:cNvContentPartPr/>
              <p14:nvPr/>
            </p14:nvContentPartPr>
            <p14:xfrm>
              <a:off x="5297520" y="1446510"/>
              <a:ext cx="36360" cy="53280"/>
            </p14:xfrm>
          </p:contentPart>
        </mc:Choice>
        <mc:Fallback xmlns="">
          <p:pic>
            <p:nvPicPr>
              <p:cNvPr id="32" name="Ink 31">
                <a:extLst>
                  <a:ext uri="{FF2B5EF4-FFF2-40B4-BE49-F238E27FC236}">
                    <a16:creationId xmlns:a16="http://schemas.microsoft.com/office/drawing/2014/main" id="{ED7AC636-F21E-7A44-84D9-A7C95C83314A}"/>
                  </a:ext>
                </a:extLst>
              </p:cNvPr>
              <p:cNvPicPr/>
              <p:nvPr/>
            </p:nvPicPr>
            <p:blipFill>
              <a:blip r:embed="rId178"/>
              <a:stretch>
                <a:fillRect/>
              </a:stretch>
            </p:blipFill>
            <p:spPr>
              <a:xfrm>
                <a:off x="5291400" y="1440390"/>
                <a:ext cx="48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0" name="Ink 40">
                <a:extLst>
                  <a:ext uri="{FF2B5EF4-FFF2-40B4-BE49-F238E27FC236}">
                    <a16:creationId xmlns:a16="http://schemas.microsoft.com/office/drawing/2014/main" id="{9FE4ACC1-D898-8846-85EF-15151FE07278}"/>
                  </a:ext>
                </a:extLst>
              </p14:cNvPr>
              <p14:cNvContentPartPr/>
              <p14:nvPr/>
            </p14:nvContentPartPr>
            <p14:xfrm>
              <a:off x="5175562" y="1448280"/>
              <a:ext cx="81720" cy="67680"/>
            </p14:xfrm>
          </p:contentPart>
        </mc:Choice>
        <mc:Fallback xmlns="">
          <p:pic>
            <p:nvPicPr>
              <p:cNvPr id="40" name="Ink 40">
                <a:extLst>
                  <a:ext uri="{FF2B5EF4-FFF2-40B4-BE49-F238E27FC236}">
                    <a16:creationId xmlns:a16="http://schemas.microsoft.com/office/drawing/2014/main" id="{9FE4ACC1-D898-8846-85EF-15151FE07278}"/>
                  </a:ext>
                </a:extLst>
              </p:cNvPr>
              <p:cNvPicPr/>
              <p:nvPr/>
            </p:nvPicPr>
            <p:blipFill>
              <a:blip r:embed="rId180"/>
              <a:stretch>
                <a:fillRect/>
              </a:stretch>
            </p:blipFill>
            <p:spPr>
              <a:xfrm>
                <a:off x="5169442" y="1442127"/>
                <a:ext cx="93960" cy="79985"/>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3" name="Ink 42">
                <a:extLst>
                  <a:ext uri="{FF2B5EF4-FFF2-40B4-BE49-F238E27FC236}">
                    <a16:creationId xmlns:a16="http://schemas.microsoft.com/office/drawing/2014/main" id="{1622EA88-6229-664E-A60F-8B07F4ADC910}"/>
                  </a:ext>
                </a:extLst>
              </p14:cNvPr>
              <p14:cNvContentPartPr/>
              <p14:nvPr/>
            </p14:nvContentPartPr>
            <p14:xfrm>
              <a:off x="2574990" y="3541110"/>
              <a:ext cx="379080" cy="7560"/>
            </p14:xfrm>
          </p:contentPart>
        </mc:Choice>
        <mc:Fallback xmlns="">
          <p:pic>
            <p:nvPicPr>
              <p:cNvPr id="43" name="Ink 42">
                <a:extLst>
                  <a:ext uri="{FF2B5EF4-FFF2-40B4-BE49-F238E27FC236}">
                    <a16:creationId xmlns:a16="http://schemas.microsoft.com/office/drawing/2014/main" id="{1622EA88-6229-664E-A60F-8B07F4ADC910}"/>
                  </a:ext>
                </a:extLst>
              </p:cNvPr>
              <p:cNvPicPr/>
              <p:nvPr/>
            </p:nvPicPr>
            <p:blipFill>
              <a:blip r:embed="rId182"/>
              <a:stretch>
                <a:fillRect/>
              </a:stretch>
            </p:blipFill>
            <p:spPr>
              <a:xfrm>
                <a:off x="2568870" y="3534684"/>
                <a:ext cx="391320" cy="2041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8" name="Ink 47">
                <a:extLst>
                  <a:ext uri="{FF2B5EF4-FFF2-40B4-BE49-F238E27FC236}">
                    <a16:creationId xmlns:a16="http://schemas.microsoft.com/office/drawing/2014/main" id="{8026374D-2A6A-1D43-84DD-8212CAD36EA7}"/>
                  </a:ext>
                </a:extLst>
              </p14:cNvPr>
              <p14:cNvContentPartPr/>
              <p14:nvPr/>
            </p14:nvContentPartPr>
            <p14:xfrm>
              <a:off x="4992030" y="1801260"/>
              <a:ext cx="63360" cy="76320"/>
            </p14:xfrm>
          </p:contentPart>
        </mc:Choice>
        <mc:Fallback xmlns="">
          <p:pic>
            <p:nvPicPr>
              <p:cNvPr id="48" name="Ink 47">
                <a:extLst>
                  <a:ext uri="{FF2B5EF4-FFF2-40B4-BE49-F238E27FC236}">
                    <a16:creationId xmlns:a16="http://schemas.microsoft.com/office/drawing/2014/main" id="{8026374D-2A6A-1D43-84DD-8212CAD36EA7}"/>
                  </a:ext>
                </a:extLst>
              </p:cNvPr>
              <p:cNvPicPr/>
              <p:nvPr/>
            </p:nvPicPr>
            <p:blipFill>
              <a:blip r:embed="rId184"/>
              <a:stretch>
                <a:fillRect/>
              </a:stretch>
            </p:blipFill>
            <p:spPr>
              <a:xfrm>
                <a:off x="4985910" y="1795111"/>
                <a:ext cx="75600" cy="8861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4" name="Ink 53">
                <a:extLst>
                  <a:ext uri="{FF2B5EF4-FFF2-40B4-BE49-F238E27FC236}">
                    <a16:creationId xmlns:a16="http://schemas.microsoft.com/office/drawing/2014/main" id="{2E487EC9-AD3F-E74C-AD4D-D02E330BCF5D}"/>
                  </a:ext>
                </a:extLst>
              </p14:cNvPr>
              <p14:cNvContentPartPr/>
              <p14:nvPr/>
            </p14:nvContentPartPr>
            <p14:xfrm>
              <a:off x="5001030" y="1812780"/>
              <a:ext cx="56160" cy="59760"/>
            </p14:xfrm>
          </p:contentPart>
        </mc:Choice>
        <mc:Fallback xmlns="">
          <p:pic>
            <p:nvPicPr>
              <p:cNvPr id="54" name="Ink 53">
                <a:extLst>
                  <a:ext uri="{FF2B5EF4-FFF2-40B4-BE49-F238E27FC236}">
                    <a16:creationId xmlns:a16="http://schemas.microsoft.com/office/drawing/2014/main" id="{2E487EC9-AD3F-E74C-AD4D-D02E330BCF5D}"/>
                  </a:ext>
                </a:extLst>
              </p:cNvPr>
              <p:cNvPicPr/>
              <p:nvPr/>
            </p:nvPicPr>
            <p:blipFill>
              <a:blip r:embed="rId186"/>
              <a:stretch>
                <a:fillRect/>
              </a:stretch>
            </p:blipFill>
            <p:spPr>
              <a:xfrm>
                <a:off x="4994949" y="1806697"/>
                <a:ext cx="68322" cy="71927"/>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8" name="Ink 57">
                <a:extLst>
                  <a:ext uri="{FF2B5EF4-FFF2-40B4-BE49-F238E27FC236}">
                    <a16:creationId xmlns:a16="http://schemas.microsoft.com/office/drawing/2014/main" id="{0A36C867-8ABE-A64E-ABF4-2AF7AAAA5E2D}"/>
                  </a:ext>
                </a:extLst>
              </p14:cNvPr>
              <p14:cNvContentPartPr/>
              <p14:nvPr/>
            </p14:nvContentPartPr>
            <p14:xfrm>
              <a:off x="5307390" y="1800180"/>
              <a:ext cx="3960" cy="76680"/>
            </p14:xfrm>
          </p:contentPart>
        </mc:Choice>
        <mc:Fallback xmlns="">
          <p:pic>
            <p:nvPicPr>
              <p:cNvPr id="58" name="Ink 57">
                <a:extLst>
                  <a:ext uri="{FF2B5EF4-FFF2-40B4-BE49-F238E27FC236}">
                    <a16:creationId xmlns:a16="http://schemas.microsoft.com/office/drawing/2014/main" id="{0A36C867-8ABE-A64E-ABF4-2AF7AAAA5E2D}"/>
                  </a:ext>
                </a:extLst>
              </p:cNvPr>
              <p:cNvPicPr/>
              <p:nvPr/>
            </p:nvPicPr>
            <p:blipFill>
              <a:blip r:embed="rId188"/>
              <a:stretch>
                <a:fillRect/>
              </a:stretch>
            </p:blipFill>
            <p:spPr>
              <a:xfrm>
                <a:off x="5301780" y="1794060"/>
                <a:ext cx="151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5" name="Ink 66">
                <a:extLst>
                  <a:ext uri="{FF2B5EF4-FFF2-40B4-BE49-F238E27FC236}">
                    <a16:creationId xmlns:a16="http://schemas.microsoft.com/office/drawing/2014/main" id="{226FBBFD-10AB-4B4C-9E49-69C6D42BE334}"/>
                  </a:ext>
                </a:extLst>
              </p14:cNvPr>
              <p14:cNvContentPartPr/>
              <p14:nvPr/>
            </p14:nvContentPartPr>
            <p14:xfrm>
              <a:off x="5545710" y="1804140"/>
              <a:ext cx="105120" cy="96480"/>
            </p14:xfrm>
          </p:contentPart>
        </mc:Choice>
        <mc:Fallback xmlns="">
          <p:pic>
            <p:nvPicPr>
              <p:cNvPr id="65" name="Ink 66">
                <a:extLst>
                  <a:ext uri="{FF2B5EF4-FFF2-40B4-BE49-F238E27FC236}">
                    <a16:creationId xmlns:a16="http://schemas.microsoft.com/office/drawing/2014/main" id="{226FBBFD-10AB-4B4C-9E49-69C6D42BE334}"/>
                  </a:ext>
                </a:extLst>
              </p:cNvPr>
              <p:cNvPicPr/>
              <p:nvPr/>
            </p:nvPicPr>
            <p:blipFill>
              <a:blip r:embed="rId190"/>
              <a:stretch>
                <a:fillRect/>
              </a:stretch>
            </p:blipFill>
            <p:spPr>
              <a:xfrm>
                <a:off x="5539611" y="1797997"/>
                <a:ext cx="117318" cy="108766"/>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9" name="Ink 69">
                <a:extLst>
                  <a:ext uri="{FF2B5EF4-FFF2-40B4-BE49-F238E27FC236}">
                    <a16:creationId xmlns:a16="http://schemas.microsoft.com/office/drawing/2014/main" id="{A03C44A1-2DC3-F24B-A9FB-9DB5CBAE406B}"/>
                  </a:ext>
                </a:extLst>
              </p14:cNvPr>
              <p14:cNvContentPartPr/>
              <p14:nvPr/>
            </p14:nvContentPartPr>
            <p14:xfrm>
              <a:off x="5853870" y="1812060"/>
              <a:ext cx="71280" cy="59040"/>
            </p14:xfrm>
          </p:contentPart>
        </mc:Choice>
        <mc:Fallback xmlns="">
          <p:pic>
            <p:nvPicPr>
              <p:cNvPr id="69" name="Ink 69">
                <a:extLst>
                  <a:ext uri="{FF2B5EF4-FFF2-40B4-BE49-F238E27FC236}">
                    <a16:creationId xmlns:a16="http://schemas.microsoft.com/office/drawing/2014/main" id="{A03C44A1-2DC3-F24B-A9FB-9DB5CBAE406B}"/>
                  </a:ext>
                </a:extLst>
              </p:cNvPr>
              <p:cNvPicPr/>
              <p:nvPr/>
            </p:nvPicPr>
            <p:blipFill>
              <a:blip r:embed="rId192"/>
              <a:stretch>
                <a:fillRect/>
              </a:stretch>
            </p:blipFill>
            <p:spPr>
              <a:xfrm>
                <a:off x="5847750" y="1805940"/>
                <a:ext cx="8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0" name="Ink 69">
                <a:extLst>
                  <a:ext uri="{FF2B5EF4-FFF2-40B4-BE49-F238E27FC236}">
                    <a16:creationId xmlns:a16="http://schemas.microsoft.com/office/drawing/2014/main" id="{A35EDB8C-7C90-5448-B9B3-67AB2D1B4E07}"/>
                  </a:ext>
                </a:extLst>
              </p14:cNvPr>
              <p14:cNvContentPartPr/>
              <p14:nvPr/>
            </p14:nvContentPartPr>
            <p14:xfrm>
              <a:off x="6175710" y="1809540"/>
              <a:ext cx="4320" cy="70560"/>
            </p14:xfrm>
          </p:contentPart>
        </mc:Choice>
        <mc:Fallback xmlns="">
          <p:pic>
            <p:nvPicPr>
              <p:cNvPr id="70" name="Ink 69">
                <a:extLst>
                  <a:ext uri="{FF2B5EF4-FFF2-40B4-BE49-F238E27FC236}">
                    <a16:creationId xmlns:a16="http://schemas.microsoft.com/office/drawing/2014/main" id="{A35EDB8C-7C90-5448-B9B3-67AB2D1B4E07}"/>
                  </a:ext>
                </a:extLst>
              </p:cNvPr>
              <p:cNvPicPr/>
              <p:nvPr/>
            </p:nvPicPr>
            <p:blipFill>
              <a:blip r:embed="rId194"/>
              <a:stretch>
                <a:fillRect/>
              </a:stretch>
            </p:blipFill>
            <p:spPr>
              <a:xfrm>
                <a:off x="6170061" y="1803420"/>
                <a:ext cx="15618"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1" name="Ink 70">
                <a:extLst>
                  <a:ext uri="{FF2B5EF4-FFF2-40B4-BE49-F238E27FC236}">
                    <a16:creationId xmlns:a16="http://schemas.microsoft.com/office/drawing/2014/main" id="{09F3050C-D721-B34C-BCC8-AEAC7D2AFBEA}"/>
                  </a:ext>
                </a:extLst>
              </p14:cNvPr>
              <p14:cNvContentPartPr/>
              <p14:nvPr/>
            </p14:nvContentPartPr>
            <p14:xfrm>
              <a:off x="6444990" y="1812060"/>
              <a:ext cx="113040" cy="42120"/>
            </p14:xfrm>
          </p:contentPart>
        </mc:Choice>
        <mc:Fallback xmlns="">
          <p:pic>
            <p:nvPicPr>
              <p:cNvPr id="71" name="Ink 70">
                <a:extLst>
                  <a:ext uri="{FF2B5EF4-FFF2-40B4-BE49-F238E27FC236}">
                    <a16:creationId xmlns:a16="http://schemas.microsoft.com/office/drawing/2014/main" id="{09F3050C-D721-B34C-BCC8-AEAC7D2AFBEA}"/>
                  </a:ext>
                </a:extLst>
              </p:cNvPr>
              <p:cNvPicPr/>
              <p:nvPr/>
            </p:nvPicPr>
            <p:blipFill>
              <a:blip r:embed="rId196"/>
              <a:stretch>
                <a:fillRect/>
              </a:stretch>
            </p:blipFill>
            <p:spPr>
              <a:xfrm>
                <a:off x="6438870" y="1805940"/>
                <a:ext cx="12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 name="Ink 71">
                <a:extLst>
                  <a:ext uri="{FF2B5EF4-FFF2-40B4-BE49-F238E27FC236}">
                    <a16:creationId xmlns:a16="http://schemas.microsoft.com/office/drawing/2014/main" id="{BFC6D601-0EDA-C647-9ADF-3A39CF7C65AA}"/>
                  </a:ext>
                </a:extLst>
              </p14:cNvPr>
              <p14:cNvContentPartPr/>
              <p14:nvPr/>
            </p14:nvContentPartPr>
            <p14:xfrm>
              <a:off x="6718950" y="1825020"/>
              <a:ext cx="106560" cy="34560"/>
            </p14:xfrm>
          </p:contentPart>
        </mc:Choice>
        <mc:Fallback xmlns="">
          <p:pic>
            <p:nvPicPr>
              <p:cNvPr id="72" name="Ink 71">
                <a:extLst>
                  <a:ext uri="{FF2B5EF4-FFF2-40B4-BE49-F238E27FC236}">
                    <a16:creationId xmlns:a16="http://schemas.microsoft.com/office/drawing/2014/main" id="{BFC6D601-0EDA-C647-9ADF-3A39CF7C65AA}"/>
                  </a:ext>
                </a:extLst>
              </p:cNvPr>
              <p:cNvPicPr/>
              <p:nvPr/>
            </p:nvPicPr>
            <p:blipFill>
              <a:blip r:embed="rId198"/>
              <a:stretch>
                <a:fillRect/>
              </a:stretch>
            </p:blipFill>
            <p:spPr>
              <a:xfrm>
                <a:off x="6712851" y="1818963"/>
                <a:ext cx="118759" cy="46674"/>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5" name="Ink 75">
                <a:extLst>
                  <a:ext uri="{FF2B5EF4-FFF2-40B4-BE49-F238E27FC236}">
                    <a16:creationId xmlns:a16="http://schemas.microsoft.com/office/drawing/2014/main" id="{468B2830-63B9-5544-8F4D-4F83A7648438}"/>
                  </a:ext>
                </a:extLst>
              </p14:cNvPr>
              <p14:cNvContentPartPr/>
              <p14:nvPr/>
            </p14:nvContentPartPr>
            <p14:xfrm>
              <a:off x="4996350" y="1690380"/>
              <a:ext cx="45360" cy="72720"/>
            </p14:xfrm>
          </p:contentPart>
        </mc:Choice>
        <mc:Fallback xmlns="">
          <p:pic>
            <p:nvPicPr>
              <p:cNvPr id="75" name="Ink 75">
                <a:extLst>
                  <a:ext uri="{FF2B5EF4-FFF2-40B4-BE49-F238E27FC236}">
                    <a16:creationId xmlns:a16="http://schemas.microsoft.com/office/drawing/2014/main" id="{468B2830-63B9-5544-8F4D-4F83A7648438}"/>
                  </a:ext>
                </a:extLst>
              </p:cNvPr>
              <p:cNvPicPr/>
              <p:nvPr/>
            </p:nvPicPr>
            <p:blipFill>
              <a:blip r:embed="rId200"/>
              <a:stretch>
                <a:fillRect/>
              </a:stretch>
            </p:blipFill>
            <p:spPr>
              <a:xfrm>
                <a:off x="4990230" y="1684260"/>
                <a:ext cx="57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0" name="Ink 80">
                <a:extLst>
                  <a:ext uri="{FF2B5EF4-FFF2-40B4-BE49-F238E27FC236}">
                    <a16:creationId xmlns:a16="http://schemas.microsoft.com/office/drawing/2014/main" id="{99CD85C6-0433-BF49-8122-998C9285B28C}"/>
                  </a:ext>
                </a:extLst>
              </p14:cNvPr>
              <p14:cNvContentPartPr/>
              <p14:nvPr/>
            </p14:nvContentPartPr>
            <p14:xfrm>
              <a:off x="4870350" y="1697940"/>
              <a:ext cx="76320" cy="62640"/>
            </p14:xfrm>
          </p:contentPart>
        </mc:Choice>
        <mc:Fallback xmlns="">
          <p:pic>
            <p:nvPicPr>
              <p:cNvPr id="80" name="Ink 80">
                <a:extLst>
                  <a:ext uri="{FF2B5EF4-FFF2-40B4-BE49-F238E27FC236}">
                    <a16:creationId xmlns:a16="http://schemas.microsoft.com/office/drawing/2014/main" id="{99CD85C6-0433-BF49-8122-998C9285B28C}"/>
                  </a:ext>
                </a:extLst>
              </p:cNvPr>
              <p:cNvPicPr/>
              <p:nvPr/>
            </p:nvPicPr>
            <p:blipFill>
              <a:blip r:embed="rId202"/>
              <a:stretch>
                <a:fillRect/>
              </a:stretch>
            </p:blipFill>
            <p:spPr>
              <a:xfrm>
                <a:off x="4864230" y="1691820"/>
                <a:ext cx="88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8" name="Ink 87">
                <a:extLst>
                  <a:ext uri="{FF2B5EF4-FFF2-40B4-BE49-F238E27FC236}">
                    <a16:creationId xmlns:a16="http://schemas.microsoft.com/office/drawing/2014/main" id="{B6920A3C-7103-4549-903F-51B075A9FDC2}"/>
                  </a:ext>
                </a:extLst>
              </p14:cNvPr>
              <p14:cNvContentPartPr/>
              <p14:nvPr/>
            </p14:nvContentPartPr>
            <p14:xfrm>
              <a:off x="3133260" y="3902790"/>
              <a:ext cx="352080" cy="11520"/>
            </p14:xfrm>
          </p:contentPart>
        </mc:Choice>
        <mc:Fallback xmlns="">
          <p:pic>
            <p:nvPicPr>
              <p:cNvPr id="88" name="Ink 87">
                <a:extLst>
                  <a:ext uri="{FF2B5EF4-FFF2-40B4-BE49-F238E27FC236}">
                    <a16:creationId xmlns:a16="http://schemas.microsoft.com/office/drawing/2014/main" id="{B6920A3C-7103-4549-903F-51B075A9FDC2}"/>
                  </a:ext>
                </a:extLst>
              </p:cNvPr>
              <p:cNvPicPr/>
              <p:nvPr/>
            </p:nvPicPr>
            <p:blipFill>
              <a:blip r:embed="rId204"/>
              <a:stretch>
                <a:fillRect/>
              </a:stretch>
            </p:blipFill>
            <p:spPr>
              <a:xfrm>
                <a:off x="3127140" y="3896670"/>
                <a:ext cx="364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3" name="Ink 96">
                <a:extLst>
                  <a:ext uri="{FF2B5EF4-FFF2-40B4-BE49-F238E27FC236}">
                    <a16:creationId xmlns:a16="http://schemas.microsoft.com/office/drawing/2014/main" id="{527B029C-EEA9-D84D-8B54-410F5221D962}"/>
                  </a:ext>
                </a:extLst>
              </p14:cNvPr>
              <p14:cNvContentPartPr/>
              <p14:nvPr/>
            </p14:nvContentPartPr>
            <p14:xfrm>
              <a:off x="5003820" y="2061750"/>
              <a:ext cx="68760" cy="72360"/>
            </p14:xfrm>
          </p:contentPart>
        </mc:Choice>
        <mc:Fallback xmlns="">
          <p:pic>
            <p:nvPicPr>
              <p:cNvPr id="93" name="Ink 96">
                <a:extLst>
                  <a:ext uri="{FF2B5EF4-FFF2-40B4-BE49-F238E27FC236}">
                    <a16:creationId xmlns:a16="http://schemas.microsoft.com/office/drawing/2014/main" id="{527B029C-EEA9-D84D-8B54-410F5221D962}"/>
                  </a:ext>
                </a:extLst>
              </p:cNvPr>
              <p:cNvPicPr/>
              <p:nvPr/>
            </p:nvPicPr>
            <p:blipFill>
              <a:blip r:embed="rId206"/>
              <a:stretch>
                <a:fillRect/>
              </a:stretch>
            </p:blipFill>
            <p:spPr>
              <a:xfrm>
                <a:off x="4997668" y="2055630"/>
                <a:ext cx="81064"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97" name="Ink 96">
                <a:extLst>
                  <a:ext uri="{FF2B5EF4-FFF2-40B4-BE49-F238E27FC236}">
                    <a16:creationId xmlns:a16="http://schemas.microsoft.com/office/drawing/2014/main" id="{5B116DDF-3890-E747-9BE2-20A73414B2A8}"/>
                  </a:ext>
                </a:extLst>
              </p14:cNvPr>
              <p14:cNvContentPartPr/>
              <p14:nvPr/>
            </p14:nvContentPartPr>
            <p14:xfrm>
              <a:off x="5326380" y="2071830"/>
              <a:ext cx="6480" cy="61920"/>
            </p14:xfrm>
          </p:contentPart>
        </mc:Choice>
        <mc:Fallback xmlns="">
          <p:pic>
            <p:nvPicPr>
              <p:cNvPr id="97" name="Ink 96">
                <a:extLst>
                  <a:ext uri="{FF2B5EF4-FFF2-40B4-BE49-F238E27FC236}">
                    <a16:creationId xmlns:a16="http://schemas.microsoft.com/office/drawing/2014/main" id="{5B116DDF-3890-E747-9BE2-20A73414B2A8}"/>
                  </a:ext>
                </a:extLst>
              </p:cNvPr>
              <p:cNvPicPr/>
              <p:nvPr/>
            </p:nvPicPr>
            <p:blipFill>
              <a:blip r:embed="rId208"/>
              <a:stretch>
                <a:fillRect/>
              </a:stretch>
            </p:blipFill>
            <p:spPr>
              <a:xfrm>
                <a:off x="5319900" y="2065710"/>
                <a:ext cx="19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03" name="Ink 103">
                <a:extLst>
                  <a:ext uri="{FF2B5EF4-FFF2-40B4-BE49-F238E27FC236}">
                    <a16:creationId xmlns:a16="http://schemas.microsoft.com/office/drawing/2014/main" id="{4666C61A-95E2-4849-9A87-A4BCE3F7F6B5}"/>
                  </a:ext>
                </a:extLst>
              </p14:cNvPr>
              <p14:cNvContentPartPr/>
              <p14:nvPr/>
            </p14:nvContentPartPr>
            <p14:xfrm>
              <a:off x="5558580" y="2055270"/>
              <a:ext cx="96120" cy="102600"/>
            </p14:xfrm>
          </p:contentPart>
        </mc:Choice>
        <mc:Fallback xmlns="">
          <p:pic>
            <p:nvPicPr>
              <p:cNvPr id="103" name="Ink 103">
                <a:extLst>
                  <a:ext uri="{FF2B5EF4-FFF2-40B4-BE49-F238E27FC236}">
                    <a16:creationId xmlns:a16="http://schemas.microsoft.com/office/drawing/2014/main" id="{4666C61A-95E2-4849-9A87-A4BCE3F7F6B5}"/>
                  </a:ext>
                </a:extLst>
              </p:cNvPr>
              <p:cNvPicPr/>
              <p:nvPr/>
            </p:nvPicPr>
            <p:blipFill>
              <a:blip r:embed="rId210"/>
              <a:stretch>
                <a:fillRect/>
              </a:stretch>
            </p:blipFill>
            <p:spPr>
              <a:xfrm>
                <a:off x="5552483" y="2049150"/>
                <a:ext cx="108314"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7" name="Ink 107">
                <a:extLst>
                  <a:ext uri="{FF2B5EF4-FFF2-40B4-BE49-F238E27FC236}">
                    <a16:creationId xmlns:a16="http://schemas.microsoft.com/office/drawing/2014/main" id="{7FE4E524-C0CD-914B-9AA6-0ACE5D85B4A9}"/>
                  </a:ext>
                </a:extLst>
              </p14:cNvPr>
              <p14:cNvContentPartPr/>
              <p14:nvPr/>
            </p14:nvContentPartPr>
            <p14:xfrm>
              <a:off x="5862060" y="2062830"/>
              <a:ext cx="64080" cy="73440"/>
            </p14:xfrm>
          </p:contentPart>
        </mc:Choice>
        <mc:Fallback xmlns="">
          <p:pic>
            <p:nvPicPr>
              <p:cNvPr id="107" name="Ink 107">
                <a:extLst>
                  <a:ext uri="{FF2B5EF4-FFF2-40B4-BE49-F238E27FC236}">
                    <a16:creationId xmlns:a16="http://schemas.microsoft.com/office/drawing/2014/main" id="{7FE4E524-C0CD-914B-9AA6-0ACE5D85B4A9}"/>
                  </a:ext>
                </a:extLst>
              </p:cNvPr>
              <p:cNvPicPr/>
              <p:nvPr/>
            </p:nvPicPr>
            <p:blipFill>
              <a:blip r:embed="rId212"/>
              <a:stretch>
                <a:fillRect/>
              </a:stretch>
            </p:blipFill>
            <p:spPr>
              <a:xfrm>
                <a:off x="5855940" y="2056740"/>
                <a:ext cx="76320" cy="856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9" name="Ink 108">
                <a:extLst>
                  <a:ext uri="{FF2B5EF4-FFF2-40B4-BE49-F238E27FC236}">
                    <a16:creationId xmlns:a16="http://schemas.microsoft.com/office/drawing/2014/main" id="{725C373E-63E3-E942-BD15-744ABFCC4E22}"/>
                  </a:ext>
                </a:extLst>
              </p14:cNvPr>
              <p14:cNvContentPartPr/>
              <p14:nvPr/>
            </p14:nvContentPartPr>
            <p14:xfrm>
              <a:off x="6196860" y="2060670"/>
              <a:ext cx="4320" cy="67320"/>
            </p14:xfrm>
          </p:contentPart>
        </mc:Choice>
        <mc:Fallback xmlns="">
          <p:pic>
            <p:nvPicPr>
              <p:cNvPr id="109" name="Ink 108">
                <a:extLst>
                  <a:ext uri="{FF2B5EF4-FFF2-40B4-BE49-F238E27FC236}">
                    <a16:creationId xmlns:a16="http://schemas.microsoft.com/office/drawing/2014/main" id="{725C373E-63E3-E942-BD15-744ABFCC4E22}"/>
                  </a:ext>
                </a:extLst>
              </p:cNvPr>
              <p:cNvPicPr/>
              <p:nvPr/>
            </p:nvPicPr>
            <p:blipFill>
              <a:blip r:embed="rId214"/>
              <a:stretch>
                <a:fillRect/>
              </a:stretch>
            </p:blipFill>
            <p:spPr>
              <a:xfrm>
                <a:off x="6190740" y="2054550"/>
                <a:ext cx="16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2" name="Ink 111">
                <a:extLst>
                  <a:ext uri="{FF2B5EF4-FFF2-40B4-BE49-F238E27FC236}">
                    <a16:creationId xmlns:a16="http://schemas.microsoft.com/office/drawing/2014/main" id="{3E783DFA-5BF9-EC4B-83F8-AD44A476F0E6}"/>
                  </a:ext>
                </a:extLst>
              </p14:cNvPr>
              <p14:cNvContentPartPr/>
              <p14:nvPr/>
            </p14:nvContentPartPr>
            <p14:xfrm>
              <a:off x="6439500" y="2076510"/>
              <a:ext cx="127800" cy="46440"/>
            </p14:xfrm>
          </p:contentPart>
        </mc:Choice>
        <mc:Fallback xmlns="">
          <p:pic>
            <p:nvPicPr>
              <p:cNvPr id="112" name="Ink 111">
                <a:extLst>
                  <a:ext uri="{FF2B5EF4-FFF2-40B4-BE49-F238E27FC236}">
                    <a16:creationId xmlns:a16="http://schemas.microsoft.com/office/drawing/2014/main" id="{3E783DFA-5BF9-EC4B-83F8-AD44A476F0E6}"/>
                  </a:ext>
                </a:extLst>
              </p:cNvPr>
              <p:cNvPicPr/>
              <p:nvPr/>
            </p:nvPicPr>
            <p:blipFill>
              <a:blip r:embed="rId216"/>
              <a:stretch>
                <a:fillRect/>
              </a:stretch>
            </p:blipFill>
            <p:spPr>
              <a:xfrm>
                <a:off x="6433363" y="2070390"/>
                <a:ext cx="140075"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 name="Ink 112">
                <a:extLst>
                  <a:ext uri="{FF2B5EF4-FFF2-40B4-BE49-F238E27FC236}">
                    <a16:creationId xmlns:a16="http://schemas.microsoft.com/office/drawing/2014/main" id="{8A4E2FC5-8A0D-FA42-BBAE-CE8ECB7B8640}"/>
                  </a:ext>
                </a:extLst>
              </p14:cNvPr>
              <p14:cNvContentPartPr/>
              <p14:nvPr/>
            </p14:nvContentPartPr>
            <p14:xfrm>
              <a:off x="6733260" y="2068230"/>
              <a:ext cx="117360" cy="52920"/>
            </p14:xfrm>
          </p:contentPart>
        </mc:Choice>
        <mc:Fallback xmlns="">
          <p:pic>
            <p:nvPicPr>
              <p:cNvPr id="113" name="Ink 112">
                <a:extLst>
                  <a:ext uri="{FF2B5EF4-FFF2-40B4-BE49-F238E27FC236}">
                    <a16:creationId xmlns:a16="http://schemas.microsoft.com/office/drawing/2014/main" id="{8A4E2FC5-8A0D-FA42-BBAE-CE8ECB7B8640}"/>
                  </a:ext>
                </a:extLst>
              </p:cNvPr>
              <p:cNvPicPr/>
              <p:nvPr/>
            </p:nvPicPr>
            <p:blipFill>
              <a:blip r:embed="rId218"/>
              <a:stretch>
                <a:fillRect/>
              </a:stretch>
            </p:blipFill>
            <p:spPr>
              <a:xfrm>
                <a:off x="6727140" y="2062110"/>
                <a:ext cx="129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7" name="Ink 117">
                <a:extLst>
                  <a:ext uri="{FF2B5EF4-FFF2-40B4-BE49-F238E27FC236}">
                    <a16:creationId xmlns:a16="http://schemas.microsoft.com/office/drawing/2014/main" id="{158D5795-3ACA-6548-85AA-AE0605CA1A6A}"/>
                  </a:ext>
                </a:extLst>
              </p14:cNvPr>
              <p14:cNvContentPartPr/>
              <p14:nvPr/>
            </p14:nvContentPartPr>
            <p14:xfrm>
              <a:off x="5289660" y="1951590"/>
              <a:ext cx="60480" cy="66600"/>
            </p14:xfrm>
          </p:contentPart>
        </mc:Choice>
        <mc:Fallback xmlns="">
          <p:pic>
            <p:nvPicPr>
              <p:cNvPr id="117" name="Ink 117">
                <a:extLst>
                  <a:ext uri="{FF2B5EF4-FFF2-40B4-BE49-F238E27FC236}">
                    <a16:creationId xmlns:a16="http://schemas.microsoft.com/office/drawing/2014/main" id="{158D5795-3ACA-6548-85AA-AE0605CA1A6A}"/>
                  </a:ext>
                </a:extLst>
              </p:cNvPr>
              <p:cNvPicPr/>
              <p:nvPr/>
            </p:nvPicPr>
            <p:blipFill>
              <a:blip r:embed="rId220"/>
              <a:stretch>
                <a:fillRect/>
              </a:stretch>
            </p:blipFill>
            <p:spPr>
              <a:xfrm>
                <a:off x="5283540" y="1945470"/>
                <a:ext cx="72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0" name="Ink 121">
                <a:extLst>
                  <a:ext uri="{FF2B5EF4-FFF2-40B4-BE49-F238E27FC236}">
                    <a16:creationId xmlns:a16="http://schemas.microsoft.com/office/drawing/2014/main" id="{2120A5F9-04CD-8A4F-AFE7-7313DB8F5A56}"/>
                  </a:ext>
                </a:extLst>
              </p14:cNvPr>
              <p14:cNvContentPartPr/>
              <p14:nvPr/>
            </p14:nvContentPartPr>
            <p14:xfrm>
              <a:off x="5175540" y="1944750"/>
              <a:ext cx="65880" cy="55800"/>
            </p14:xfrm>
          </p:contentPart>
        </mc:Choice>
        <mc:Fallback xmlns="">
          <p:pic>
            <p:nvPicPr>
              <p:cNvPr id="120" name="Ink 121">
                <a:extLst>
                  <a:ext uri="{FF2B5EF4-FFF2-40B4-BE49-F238E27FC236}">
                    <a16:creationId xmlns:a16="http://schemas.microsoft.com/office/drawing/2014/main" id="{2120A5F9-04CD-8A4F-AFE7-7313DB8F5A56}"/>
                  </a:ext>
                </a:extLst>
              </p:cNvPr>
              <p:cNvPicPr/>
              <p:nvPr/>
            </p:nvPicPr>
            <p:blipFill>
              <a:blip r:embed="rId222"/>
              <a:stretch>
                <a:fillRect/>
              </a:stretch>
            </p:blipFill>
            <p:spPr>
              <a:xfrm>
                <a:off x="5169420" y="1938630"/>
                <a:ext cx="78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7" name="Ink 126">
                <a:extLst>
                  <a:ext uri="{FF2B5EF4-FFF2-40B4-BE49-F238E27FC236}">
                    <a16:creationId xmlns:a16="http://schemas.microsoft.com/office/drawing/2014/main" id="{C275EA5B-9029-AF4A-A917-23CA9C793647}"/>
                  </a:ext>
                </a:extLst>
              </p14:cNvPr>
              <p14:cNvContentPartPr/>
              <p14:nvPr/>
            </p14:nvContentPartPr>
            <p14:xfrm>
              <a:off x="1448246" y="3816352"/>
              <a:ext cx="348120" cy="19440"/>
            </p14:xfrm>
          </p:contentPart>
        </mc:Choice>
        <mc:Fallback xmlns="">
          <p:pic>
            <p:nvPicPr>
              <p:cNvPr id="127" name="Ink 126">
                <a:extLst>
                  <a:ext uri="{FF2B5EF4-FFF2-40B4-BE49-F238E27FC236}">
                    <a16:creationId xmlns:a16="http://schemas.microsoft.com/office/drawing/2014/main" id="{C275EA5B-9029-AF4A-A917-23CA9C793647}"/>
                  </a:ext>
                </a:extLst>
              </p:cNvPr>
              <p:cNvPicPr/>
              <p:nvPr/>
            </p:nvPicPr>
            <p:blipFill>
              <a:blip r:embed="rId224"/>
              <a:stretch>
                <a:fillRect/>
              </a:stretch>
            </p:blipFill>
            <p:spPr>
              <a:xfrm>
                <a:off x="1442126" y="3810232"/>
                <a:ext cx="360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3">
                <a:extLst>
                  <a:ext uri="{FF2B5EF4-FFF2-40B4-BE49-F238E27FC236}">
                    <a16:creationId xmlns:a16="http://schemas.microsoft.com/office/drawing/2014/main" id="{305C4D75-0F6C-B147-81BF-6E40AA257243}"/>
                  </a:ext>
                </a:extLst>
              </p14:cNvPr>
              <p14:cNvContentPartPr/>
              <p14:nvPr/>
            </p14:nvContentPartPr>
            <p14:xfrm>
              <a:off x="4973310" y="2316300"/>
              <a:ext cx="88920" cy="68400"/>
            </p14:xfrm>
          </p:contentPart>
        </mc:Choice>
        <mc:Fallback xmlns="">
          <p:pic>
            <p:nvPicPr>
              <p:cNvPr id="133" name="Ink 133">
                <a:extLst>
                  <a:ext uri="{FF2B5EF4-FFF2-40B4-BE49-F238E27FC236}">
                    <a16:creationId xmlns:a16="http://schemas.microsoft.com/office/drawing/2014/main" id="{305C4D75-0F6C-B147-81BF-6E40AA257243}"/>
                  </a:ext>
                </a:extLst>
              </p:cNvPr>
              <p:cNvPicPr/>
              <p:nvPr/>
            </p:nvPicPr>
            <p:blipFill>
              <a:blip r:embed="rId226"/>
              <a:stretch>
                <a:fillRect/>
              </a:stretch>
            </p:blipFill>
            <p:spPr>
              <a:xfrm>
                <a:off x="4967215" y="2310180"/>
                <a:ext cx="101111"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8" name="Ink 138">
                <a:extLst>
                  <a:ext uri="{FF2B5EF4-FFF2-40B4-BE49-F238E27FC236}">
                    <a16:creationId xmlns:a16="http://schemas.microsoft.com/office/drawing/2014/main" id="{6BE2B020-5090-D74A-A293-AE4C6280F819}"/>
                  </a:ext>
                </a:extLst>
              </p14:cNvPr>
              <p14:cNvContentPartPr/>
              <p14:nvPr/>
            </p14:nvContentPartPr>
            <p14:xfrm>
              <a:off x="5550030" y="2283900"/>
              <a:ext cx="80640" cy="111960"/>
            </p14:xfrm>
          </p:contentPart>
        </mc:Choice>
        <mc:Fallback xmlns="">
          <p:pic>
            <p:nvPicPr>
              <p:cNvPr id="138" name="Ink 138">
                <a:extLst>
                  <a:ext uri="{FF2B5EF4-FFF2-40B4-BE49-F238E27FC236}">
                    <a16:creationId xmlns:a16="http://schemas.microsoft.com/office/drawing/2014/main" id="{6BE2B020-5090-D74A-A293-AE4C6280F819}"/>
                  </a:ext>
                </a:extLst>
              </p:cNvPr>
              <p:cNvPicPr/>
              <p:nvPr/>
            </p:nvPicPr>
            <p:blipFill>
              <a:blip r:embed="rId228"/>
              <a:stretch>
                <a:fillRect/>
              </a:stretch>
            </p:blipFill>
            <p:spPr>
              <a:xfrm>
                <a:off x="5543910" y="2277780"/>
                <a:ext cx="92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9" name="Ink 138">
                <a:extLst>
                  <a:ext uri="{FF2B5EF4-FFF2-40B4-BE49-F238E27FC236}">
                    <a16:creationId xmlns:a16="http://schemas.microsoft.com/office/drawing/2014/main" id="{BA062799-744C-7146-A4DA-571B2C045677}"/>
                  </a:ext>
                </a:extLst>
              </p14:cNvPr>
              <p14:cNvContentPartPr/>
              <p14:nvPr/>
            </p14:nvContentPartPr>
            <p14:xfrm>
              <a:off x="5548950" y="2350140"/>
              <a:ext cx="104760" cy="3960"/>
            </p14:xfrm>
          </p:contentPart>
        </mc:Choice>
        <mc:Fallback xmlns="">
          <p:pic>
            <p:nvPicPr>
              <p:cNvPr id="139" name="Ink 138">
                <a:extLst>
                  <a:ext uri="{FF2B5EF4-FFF2-40B4-BE49-F238E27FC236}">
                    <a16:creationId xmlns:a16="http://schemas.microsoft.com/office/drawing/2014/main" id="{BA062799-744C-7146-A4DA-571B2C045677}"/>
                  </a:ext>
                </a:extLst>
              </p:cNvPr>
              <p:cNvPicPr/>
              <p:nvPr/>
            </p:nvPicPr>
            <p:blipFill>
              <a:blip r:embed="rId230"/>
              <a:stretch>
                <a:fillRect/>
              </a:stretch>
            </p:blipFill>
            <p:spPr>
              <a:xfrm>
                <a:off x="5542830" y="2343408"/>
                <a:ext cx="117000" cy="17424"/>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3">
                <a:extLst>
                  <a:ext uri="{FF2B5EF4-FFF2-40B4-BE49-F238E27FC236}">
                    <a16:creationId xmlns:a16="http://schemas.microsoft.com/office/drawing/2014/main" id="{2E438C99-623F-5F4A-9579-FD390F86CE1C}"/>
                  </a:ext>
                </a:extLst>
              </p14:cNvPr>
              <p14:cNvContentPartPr/>
              <p14:nvPr/>
            </p14:nvContentPartPr>
            <p14:xfrm>
              <a:off x="5861790" y="2300820"/>
              <a:ext cx="65160" cy="68400"/>
            </p14:xfrm>
          </p:contentPart>
        </mc:Choice>
        <mc:Fallback xmlns="">
          <p:pic>
            <p:nvPicPr>
              <p:cNvPr id="143" name="Ink 143">
                <a:extLst>
                  <a:ext uri="{FF2B5EF4-FFF2-40B4-BE49-F238E27FC236}">
                    <a16:creationId xmlns:a16="http://schemas.microsoft.com/office/drawing/2014/main" id="{2E438C99-623F-5F4A-9579-FD390F86CE1C}"/>
                  </a:ext>
                </a:extLst>
              </p:cNvPr>
              <p:cNvPicPr/>
              <p:nvPr/>
            </p:nvPicPr>
            <p:blipFill>
              <a:blip r:embed="rId232"/>
              <a:stretch>
                <a:fillRect/>
              </a:stretch>
            </p:blipFill>
            <p:spPr>
              <a:xfrm>
                <a:off x="5855670" y="2294700"/>
                <a:ext cx="77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32AF3AE2-0FDF-864D-9BA2-01BEE04ACFB6}"/>
                  </a:ext>
                </a:extLst>
              </p14:cNvPr>
              <p14:cNvContentPartPr/>
              <p14:nvPr/>
            </p14:nvContentPartPr>
            <p14:xfrm>
              <a:off x="6186150" y="2310540"/>
              <a:ext cx="3240" cy="77400"/>
            </p14:xfrm>
          </p:contentPart>
        </mc:Choice>
        <mc:Fallback xmlns="">
          <p:pic>
            <p:nvPicPr>
              <p:cNvPr id="144" name="Ink 143">
                <a:extLst>
                  <a:ext uri="{FF2B5EF4-FFF2-40B4-BE49-F238E27FC236}">
                    <a16:creationId xmlns:a16="http://schemas.microsoft.com/office/drawing/2014/main" id="{32AF3AE2-0FDF-864D-9BA2-01BEE04ACFB6}"/>
                  </a:ext>
                </a:extLst>
              </p:cNvPr>
              <p:cNvPicPr/>
              <p:nvPr/>
            </p:nvPicPr>
            <p:blipFill>
              <a:blip r:embed="rId234"/>
              <a:stretch>
                <a:fillRect/>
              </a:stretch>
            </p:blipFill>
            <p:spPr>
              <a:xfrm>
                <a:off x="6180030" y="2304391"/>
                <a:ext cx="15480" cy="89697"/>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6" name="Ink 145">
                <a:extLst>
                  <a:ext uri="{FF2B5EF4-FFF2-40B4-BE49-F238E27FC236}">
                    <a16:creationId xmlns:a16="http://schemas.microsoft.com/office/drawing/2014/main" id="{95068317-A90B-704E-854E-6D6017E23365}"/>
                  </a:ext>
                </a:extLst>
              </p14:cNvPr>
              <p14:cNvContentPartPr/>
              <p14:nvPr/>
            </p14:nvContentPartPr>
            <p14:xfrm>
              <a:off x="6445710" y="2317020"/>
              <a:ext cx="137880" cy="50760"/>
            </p14:xfrm>
          </p:contentPart>
        </mc:Choice>
        <mc:Fallback xmlns="">
          <p:pic>
            <p:nvPicPr>
              <p:cNvPr id="146" name="Ink 145">
                <a:extLst>
                  <a:ext uri="{FF2B5EF4-FFF2-40B4-BE49-F238E27FC236}">
                    <a16:creationId xmlns:a16="http://schemas.microsoft.com/office/drawing/2014/main" id="{95068317-A90B-704E-854E-6D6017E23365}"/>
                  </a:ext>
                </a:extLst>
              </p:cNvPr>
              <p:cNvPicPr/>
              <p:nvPr/>
            </p:nvPicPr>
            <p:blipFill>
              <a:blip r:embed="rId236"/>
              <a:stretch>
                <a:fillRect/>
              </a:stretch>
            </p:blipFill>
            <p:spPr>
              <a:xfrm>
                <a:off x="6439590" y="2310900"/>
                <a:ext cx="150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61EC27A6-833C-5942-9491-A696590FEC65}"/>
                  </a:ext>
                </a:extLst>
              </p14:cNvPr>
              <p14:cNvContentPartPr/>
              <p14:nvPr/>
            </p14:nvContentPartPr>
            <p14:xfrm>
              <a:off x="6734430" y="2326740"/>
              <a:ext cx="111240" cy="28800"/>
            </p14:xfrm>
          </p:contentPart>
        </mc:Choice>
        <mc:Fallback xmlns="">
          <p:pic>
            <p:nvPicPr>
              <p:cNvPr id="147" name="Ink 146">
                <a:extLst>
                  <a:ext uri="{FF2B5EF4-FFF2-40B4-BE49-F238E27FC236}">
                    <a16:creationId xmlns:a16="http://schemas.microsoft.com/office/drawing/2014/main" id="{61EC27A6-833C-5942-9491-A696590FEC65}"/>
                  </a:ext>
                </a:extLst>
              </p:cNvPr>
              <p:cNvPicPr/>
              <p:nvPr/>
            </p:nvPicPr>
            <p:blipFill>
              <a:blip r:embed="rId238"/>
              <a:stretch>
                <a:fillRect/>
              </a:stretch>
            </p:blipFill>
            <p:spPr>
              <a:xfrm>
                <a:off x="6728310" y="2320620"/>
                <a:ext cx="123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8" name="Ink 147">
                <a:extLst>
                  <a:ext uri="{FF2B5EF4-FFF2-40B4-BE49-F238E27FC236}">
                    <a16:creationId xmlns:a16="http://schemas.microsoft.com/office/drawing/2014/main" id="{278E3116-14EB-B749-B8DE-1DE92D8615F0}"/>
                  </a:ext>
                </a:extLst>
              </p14:cNvPr>
              <p14:cNvContentPartPr/>
              <p14:nvPr/>
            </p14:nvContentPartPr>
            <p14:xfrm>
              <a:off x="5571990" y="2195700"/>
              <a:ext cx="48240" cy="70560"/>
            </p14:xfrm>
          </p:contentPart>
        </mc:Choice>
        <mc:Fallback xmlns="">
          <p:pic>
            <p:nvPicPr>
              <p:cNvPr id="148" name="Ink 147">
                <a:extLst>
                  <a:ext uri="{FF2B5EF4-FFF2-40B4-BE49-F238E27FC236}">
                    <a16:creationId xmlns:a16="http://schemas.microsoft.com/office/drawing/2014/main" id="{278E3116-14EB-B749-B8DE-1DE92D8615F0}"/>
                  </a:ext>
                </a:extLst>
              </p:cNvPr>
              <p:cNvPicPr/>
              <p:nvPr/>
            </p:nvPicPr>
            <p:blipFill>
              <a:blip r:embed="rId240"/>
              <a:stretch>
                <a:fillRect/>
              </a:stretch>
            </p:blipFill>
            <p:spPr>
              <a:xfrm>
                <a:off x="5565915" y="2189580"/>
                <a:ext cx="60389"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4" name="Ink 154">
                <a:extLst>
                  <a:ext uri="{FF2B5EF4-FFF2-40B4-BE49-F238E27FC236}">
                    <a16:creationId xmlns:a16="http://schemas.microsoft.com/office/drawing/2014/main" id="{D8375D45-8093-1945-83A6-4E8D380D1DCC}"/>
                  </a:ext>
                </a:extLst>
              </p14:cNvPr>
              <p14:cNvContentPartPr/>
              <p14:nvPr/>
            </p14:nvContentPartPr>
            <p14:xfrm>
              <a:off x="5427097" y="2181690"/>
              <a:ext cx="109800" cy="101160"/>
            </p14:xfrm>
          </p:contentPart>
        </mc:Choice>
        <mc:Fallback xmlns="">
          <p:pic>
            <p:nvPicPr>
              <p:cNvPr id="154" name="Ink 154">
                <a:extLst>
                  <a:ext uri="{FF2B5EF4-FFF2-40B4-BE49-F238E27FC236}">
                    <a16:creationId xmlns:a16="http://schemas.microsoft.com/office/drawing/2014/main" id="{D8375D45-8093-1945-83A6-4E8D380D1DCC}"/>
                  </a:ext>
                </a:extLst>
              </p:cNvPr>
              <p:cNvPicPr/>
              <p:nvPr/>
            </p:nvPicPr>
            <p:blipFill>
              <a:blip r:embed="rId242"/>
              <a:stretch>
                <a:fillRect/>
              </a:stretch>
            </p:blipFill>
            <p:spPr>
              <a:xfrm>
                <a:off x="5420977" y="2175548"/>
                <a:ext cx="122040" cy="113444"/>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5" name="Ink 154">
                <a:extLst>
                  <a:ext uri="{FF2B5EF4-FFF2-40B4-BE49-F238E27FC236}">
                    <a16:creationId xmlns:a16="http://schemas.microsoft.com/office/drawing/2014/main" id="{B4B9FCE0-65F6-924C-935B-C3C2F661FE77}"/>
                  </a:ext>
                </a:extLst>
              </p14:cNvPr>
              <p14:cNvContentPartPr/>
              <p14:nvPr/>
            </p14:nvContentPartPr>
            <p14:xfrm>
              <a:off x="2916990" y="1036500"/>
              <a:ext cx="339120" cy="284040"/>
            </p14:xfrm>
          </p:contentPart>
        </mc:Choice>
        <mc:Fallback xmlns="">
          <p:pic>
            <p:nvPicPr>
              <p:cNvPr id="155" name="Ink 154">
                <a:extLst>
                  <a:ext uri="{FF2B5EF4-FFF2-40B4-BE49-F238E27FC236}">
                    <a16:creationId xmlns:a16="http://schemas.microsoft.com/office/drawing/2014/main" id="{B4B9FCE0-65F6-924C-935B-C3C2F661FE77}"/>
                  </a:ext>
                </a:extLst>
              </p:cNvPr>
              <p:cNvPicPr/>
              <p:nvPr/>
            </p:nvPicPr>
            <p:blipFill>
              <a:blip r:embed="rId244"/>
              <a:stretch>
                <a:fillRect/>
              </a:stretch>
            </p:blipFill>
            <p:spPr>
              <a:xfrm>
                <a:off x="2910876" y="1030380"/>
                <a:ext cx="351347"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Ink 160">
                <a:extLst>
                  <a:ext uri="{FF2B5EF4-FFF2-40B4-BE49-F238E27FC236}">
                    <a16:creationId xmlns:a16="http://schemas.microsoft.com/office/drawing/2014/main" id="{C4F035E9-E72E-6E44-9C8E-A69902A0DA19}"/>
                  </a:ext>
                </a:extLst>
              </p14:cNvPr>
              <p14:cNvContentPartPr/>
              <p14:nvPr/>
            </p14:nvContentPartPr>
            <p14:xfrm>
              <a:off x="5268240" y="2306730"/>
              <a:ext cx="79920" cy="68400"/>
            </p14:xfrm>
          </p:contentPart>
        </mc:Choice>
        <mc:Fallback xmlns="">
          <p:pic>
            <p:nvPicPr>
              <p:cNvPr id="160" name="Ink 160">
                <a:extLst>
                  <a:ext uri="{FF2B5EF4-FFF2-40B4-BE49-F238E27FC236}">
                    <a16:creationId xmlns:a16="http://schemas.microsoft.com/office/drawing/2014/main" id="{C4F035E9-E72E-6E44-9C8E-A69902A0DA19}"/>
                  </a:ext>
                </a:extLst>
              </p:cNvPr>
              <p:cNvPicPr/>
              <p:nvPr/>
            </p:nvPicPr>
            <p:blipFill>
              <a:blip r:embed="rId246"/>
              <a:stretch>
                <a:fillRect/>
              </a:stretch>
            </p:blipFill>
            <p:spPr>
              <a:xfrm>
                <a:off x="5262120" y="2300642"/>
                <a:ext cx="92160" cy="8057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3" name="Ink 163">
                <a:extLst>
                  <a:ext uri="{FF2B5EF4-FFF2-40B4-BE49-F238E27FC236}">
                    <a16:creationId xmlns:a16="http://schemas.microsoft.com/office/drawing/2014/main" id="{41F4E077-F1F8-604D-8356-1000ADA7FC8A}"/>
                  </a:ext>
                </a:extLst>
              </p14:cNvPr>
              <p14:cNvContentPartPr/>
              <p14:nvPr/>
            </p14:nvContentPartPr>
            <p14:xfrm>
              <a:off x="4984200" y="2560170"/>
              <a:ext cx="89280" cy="83520"/>
            </p14:xfrm>
          </p:contentPart>
        </mc:Choice>
        <mc:Fallback xmlns="">
          <p:pic>
            <p:nvPicPr>
              <p:cNvPr id="163" name="Ink 163">
                <a:extLst>
                  <a:ext uri="{FF2B5EF4-FFF2-40B4-BE49-F238E27FC236}">
                    <a16:creationId xmlns:a16="http://schemas.microsoft.com/office/drawing/2014/main" id="{41F4E077-F1F8-604D-8356-1000ADA7FC8A}"/>
                  </a:ext>
                </a:extLst>
              </p:cNvPr>
              <p:cNvPicPr/>
              <p:nvPr/>
            </p:nvPicPr>
            <p:blipFill>
              <a:blip r:embed="rId248"/>
              <a:stretch>
                <a:fillRect/>
              </a:stretch>
            </p:blipFill>
            <p:spPr>
              <a:xfrm>
                <a:off x="4978080" y="2554050"/>
                <a:ext cx="101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7" name="Ink 168">
                <a:extLst>
                  <a:ext uri="{FF2B5EF4-FFF2-40B4-BE49-F238E27FC236}">
                    <a16:creationId xmlns:a16="http://schemas.microsoft.com/office/drawing/2014/main" id="{FD7435B8-4E7A-AF47-848D-33EC7C164287}"/>
                  </a:ext>
                </a:extLst>
              </p14:cNvPr>
              <p14:cNvContentPartPr/>
              <p14:nvPr/>
            </p14:nvContentPartPr>
            <p14:xfrm>
              <a:off x="5277600" y="2570610"/>
              <a:ext cx="70920" cy="76680"/>
            </p14:xfrm>
          </p:contentPart>
        </mc:Choice>
        <mc:Fallback xmlns="">
          <p:pic>
            <p:nvPicPr>
              <p:cNvPr id="167" name="Ink 168">
                <a:extLst>
                  <a:ext uri="{FF2B5EF4-FFF2-40B4-BE49-F238E27FC236}">
                    <a16:creationId xmlns:a16="http://schemas.microsoft.com/office/drawing/2014/main" id="{FD7435B8-4E7A-AF47-848D-33EC7C164287}"/>
                  </a:ext>
                </a:extLst>
              </p:cNvPr>
              <p:cNvPicPr/>
              <p:nvPr/>
            </p:nvPicPr>
            <p:blipFill>
              <a:blip r:embed="rId250"/>
              <a:stretch>
                <a:fillRect/>
              </a:stretch>
            </p:blipFill>
            <p:spPr>
              <a:xfrm>
                <a:off x="5271449" y="2564490"/>
                <a:ext cx="83222"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3" name="Ink 173">
                <a:extLst>
                  <a:ext uri="{FF2B5EF4-FFF2-40B4-BE49-F238E27FC236}">
                    <a16:creationId xmlns:a16="http://schemas.microsoft.com/office/drawing/2014/main" id="{0454DC1B-1DC9-A440-95B7-DD80A3D9A202}"/>
                  </a:ext>
                </a:extLst>
              </p14:cNvPr>
              <p14:cNvContentPartPr/>
              <p14:nvPr/>
            </p14:nvContentPartPr>
            <p14:xfrm>
              <a:off x="5529240" y="2546130"/>
              <a:ext cx="115560" cy="105840"/>
            </p14:xfrm>
          </p:contentPart>
        </mc:Choice>
        <mc:Fallback xmlns="">
          <p:pic>
            <p:nvPicPr>
              <p:cNvPr id="173" name="Ink 173">
                <a:extLst>
                  <a:ext uri="{FF2B5EF4-FFF2-40B4-BE49-F238E27FC236}">
                    <a16:creationId xmlns:a16="http://schemas.microsoft.com/office/drawing/2014/main" id="{0454DC1B-1DC9-A440-95B7-DD80A3D9A202}"/>
                  </a:ext>
                </a:extLst>
              </p:cNvPr>
              <p:cNvPicPr/>
              <p:nvPr/>
            </p:nvPicPr>
            <p:blipFill>
              <a:blip r:embed="rId252"/>
              <a:stretch>
                <a:fillRect/>
              </a:stretch>
            </p:blipFill>
            <p:spPr>
              <a:xfrm>
                <a:off x="5523139" y="2539989"/>
                <a:ext cx="127762" cy="118122"/>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7" name="Ink 177">
                <a:extLst>
                  <a:ext uri="{FF2B5EF4-FFF2-40B4-BE49-F238E27FC236}">
                    <a16:creationId xmlns:a16="http://schemas.microsoft.com/office/drawing/2014/main" id="{16E763A5-B4F3-6B47-A060-CF279039968B}"/>
                  </a:ext>
                </a:extLst>
              </p14:cNvPr>
              <p14:cNvContentPartPr/>
              <p14:nvPr/>
            </p14:nvContentPartPr>
            <p14:xfrm>
              <a:off x="5853960" y="2564850"/>
              <a:ext cx="101520" cy="81360"/>
            </p14:xfrm>
          </p:contentPart>
        </mc:Choice>
        <mc:Fallback xmlns="">
          <p:pic>
            <p:nvPicPr>
              <p:cNvPr id="177" name="Ink 177">
                <a:extLst>
                  <a:ext uri="{FF2B5EF4-FFF2-40B4-BE49-F238E27FC236}">
                    <a16:creationId xmlns:a16="http://schemas.microsoft.com/office/drawing/2014/main" id="{16E763A5-B4F3-6B47-A060-CF279039968B}"/>
                  </a:ext>
                </a:extLst>
              </p:cNvPr>
              <p:cNvPicPr/>
              <p:nvPr/>
            </p:nvPicPr>
            <p:blipFill>
              <a:blip r:embed="rId254"/>
              <a:stretch>
                <a:fillRect/>
              </a:stretch>
            </p:blipFill>
            <p:spPr>
              <a:xfrm>
                <a:off x="5847840" y="2558730"/>
                <a:ext cx="113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8" name="Ink 177">
                <a:extLst>
                  <a:ext uri="{FF2B5EF4-FFF2-40B4-BE49-F238E27FC236}">
                    <a16:creationId xmlns:a16="http://schemas.microsoft.com/office/drawing/2014/main" id="{E382E108-ABAE-8041-925D-36BEDDB24296}"/>
                  </a:ext>
                </a:extLst>
              </p14:cNvPr>
              <p14:cNvContentPartPr/>
              <p14:nvPr/>
            </p14:nvContentPartPr>
            <p14:xfrm>
              <a:off x="6186240" y="2550450"/>
              <a:ext cx="3960" cy="82080"/>
            </p14:xfrm>
          </p:contentPart>
        </mc:Choice>
        <mc:Fallback xmlns="">
          <p:pic>
            <p:nvPicPr>
              <p:cNvPr id="178" name="Ink 177">
                <a:extLst>
                  <a:ext uri="{FF2B5EF4-FFF2-40B4-BE49-F238E27FC236}">
                    <a16:creationId xmlns:a16="http://schemas.microsoft.com/office/drawing/2014/main" id="{E382E108-ABAE-8041-925D-36BEDDB24296}"/>
                  </a:ext>
                </a:extLst>
              </p:cNvPr>
              <p:cNvPicPr/>
              <p:nvPr/>
            </p:nvPicPr>
            <p:blipFill>
              <a:blip r:embed="rId256"/>
              <a:stretch>
                <a:fillRect/>
              </a:stretch>
            </p:blipFill>
            <p:spPr>
              <a:xfrm>
                <a:off x="6180120" y="2544330"/>
                <a:ext cx="16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9" name="Ink 178">
                <a:extLst>
                  <a:ext uri="{FF2B5EF4-FFF2-40B4-BE49-F238E27FC236}">
                    <a16:creationId xmlns:a16="http://schemas.microsoft.com/office/drawing/2014/main" id="{AC6F58A6-7437-7441-A9B7-58A305B44E38}"/>
                  </a:ext>
                </a:extLst>
              </p14:cNvPr>
              <p14:cNvContentPartPr/>
              <p14:nvPr/>
            </p14:nvContentPartPr>
            <p14:xfrm>
              <a:off x="6454440" y="2579970"/>
              <a:ext cx="113760" cy="39600"/>
            </p14:xfrm>
          </p:contentPart>
        </mc:Choice>
        <mc:Fallback xmlns="">
          <p:pic>
            <p:nvPicPr>
              <p:cNvPr id="179" name="Ink 178">
                <a:extLst>
                  <a:ext uri="{FF2B5EF4-FFF2-40B4-BE49-F238E27FC236}">
                    <a16:creationId xmlns:a16="http://schemas.microsoft.com/office/drawing/2014/main" id="{AC6F58A6-7437-7441-A9B7-58A305B44E38}"/>
                  </a:ext>
                </a:extLst>
              </p:cNvPr>
              <p:cNvPicPr/>
              <p:nvPr/>
            </p:nvPicPr>
            <p:blipFill>
              <a:blip r:embed="rId258"/>
              <a:stretch>
                <a:fillRect/>
              </a:stretch>
            </p:blipFill>
            <p:spPr>
              <a:xfrm>
                <a:off x="6448320" y="2573850"/>
                <a:ext cx="126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2" name="Ink 181">
                <a:extLst>
                  <a:ext uri="{FF2B5EF4-FFF2-40B4-BE49-F238E27FC236}">
                    <a16:creationId xmlns:a16="http://schemas.microsoft.com/office/drawing/2014/main" id="{9B22AC21-F06D-104B-A074-91A8D310BC3A}"/>
                  </a:ext>
                </a:extLst>
              </p14:cNvPr>
              <p14:cNvContentPartPr/>
              <p14:nvPr/>
            </p14:nvContentPartPr>
            <p14:xfrm>
              <a:off x="6721920" y="2582490"/>
              <a:ext cx="115560" cy="39600"/>
            </p14:xfrm>
          </p:contentPart>
        </mc:Choice>
        <mc:Fallback xmlns="">
          <p:pic>
            <p:nvPicPr>
              <p:cNvPr id="182" name="Ink 181">
                <a:extLst>
                  <a:ext uri="{FF2B5EF4-FFF2-40B4-BE49-F238E27FC236}">
                    <a16:creationId xmlns:a16="http://schemas.microsoft.com/office/drawing/2014/main" id="{9B22AC21-F06D-104B-A074-91A8D310BC3A}"/>
                  </a:ext>
                </a:extLst>
              </p:cNvPr>
              <p:cNvPicPr/>
              <p:nvPr/>
            </p:nvPicPr>
            <p:blipFill>
              <a:blip r:embed="rId260"/>
              <a:stretch>
                <a:fillRect/>
              </a:stretch>
            </p:blipFill>
            <p:spPr>
              <a:xfrm>
                <a:off x="6715800" y="2576370"/>
                <a:ext cx="127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83" name="Ink 182">
                <a:extLst>
                  <a:ext uri="{FF2B5EF4-FFF2-40B4-BE49-F238E27FC236}">
                    <a16:creationId xmlns:a16="http://schemas.microsoft.com/office/drawing/2014/main" id="{D59CCCAF-8810-A947-891D-14249359A770}"/>
                  </a:ext>
                </a:extLst>
              </p14:cNvPr>
              <p14:cNvContentPartPr/>
              <p14:nvPr/>
            </p14:nvContentPartPr>
            <p14:xfrm>
              <a:off x="5886053" y="2434170"/>
              <a:ext cx="34560" cy="82080"/>
            </p14:xfrm>
          </p:contentPart>
        </mc:Choice>
        <mc:Fallback xmlns="">
          <p:pic>
            <p:nvPicPr>
              <p:cNvPr id="183" name="Ink 182">
                <a:extLst>
                  <a:ext uri="{FF2B5EF4-FFF2-40B4-BE49-F238E27FC236}">
                    <a16:creationId xmlns:a16="http://schemas.microsoft.com/office/drawing/2014/main" id="{D59CCCAF-8810-A947-891D-14249359A770}"/>
                  </a:ext>
                </a:extLst>
              </p:cNvPr>
              <p:cNvPicPr/>
              <p:nvPr/>
            </p:nvPicPr>
            <p:blipFill>
              <a:blip r:embed="rId262"/>
              <a:stretch>
                <a:fillRect/>
              </a:stretch>
            </p:blipFill>
            <p:spPr>
              <a:xfrm>
                <a:off x="5879933" y="2428077"/>
                <a:ext cx="46800" cy="94267"/>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1" name="Ink 191">
                <a:extLst>
                  <a:ext uri="{FF2B5EF4-FFF2-40B4-BE49-F238E27FC236}">
                    <a16:creationId xmlns:a16="http://schemas.microsoft.com/office/drawing/2014/main" id="{A7B911B8-257B-494E-8B1F-313C03EC1D49}"/>
                  </a:ext>
                </a:extLst>
              </p14:cNvPr>
              <p14:cNvContentPartPr/>
              <p14:nvPr/>
            </p14:nvContentPartPr>
            <p14:xfrm>
              <a:off x="5719229" y="2434672"/>
              <a:ext cx="103576" cy="87457"/>
            </p14:xfrm>
          </p:contentPart>
        </mc:Choice>
        <mc:Fallback xmlns="">
          <p:pic>
            <p:nvPicPr>
              <p:cNvPr id="191" name="Ink 191">
                <a:extLst>
                  <a:ext uri="{FF2B5EF4-FFF2-40B4-BE49-F238E27FC236}">
                    <a16:creationId xmlns:a16="http://schemas.microsoft.com/office/drawing/2014/main" id="{A7B911B8-257B-494E-8B1F-313C03EC1D49}"/>
                  </a:ext>
                </a:extLst>
              </p:cNvPr>
              <p:cNvPicPr/>
              <p:nvPr/>
            </p:nvPicPr>
            <p:blipFill>
              <a:blip r:embed="rId264"/>
              <a:stretch>
                <a:fillRect/>
              </a:stretch>
            </p:blipFill>
            <p:spPr>
              <a:xfrm>
                <a:off x="5713115" y="2428554"/>
                <a:ext cx="115804" cy="99694"/>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0" name="Ink 11">
                <a:extLst>
                  <a:ext uri="{FF2B5EF4-FFF2-40B4-BE49-F238E27FC236}">
                    <a16:creationId xmlns:a16="http://schemas.microsoft.com/office/drawing/2014/main" id="{418E44D1-5DCB-4319-983C-6E0A2F1DC00C}"/>
                  </a:ext>
                </a:extLst>
              </p14:cNvPr>
              <p14:cNvContentPartPr/>
              <p14:nvPr/>
            </p14:nvContentPartPr>
            <p14:xfrm>
              <a:off x="4983304" y="3555858"/>
              <a:ext cx="98280" cy="106560"/>
            </p14:xfrm>
          </p:contentPart>
        </mc:Choice>
        <mc:Fallback xmlns="">
          <p:pic>
            <p:nvPicPr>
              <p:cNvPr id="140" name="Ink 11">
                <a:extLst>
                  <a:ext uri="{FF2B5EF4-FFF2-40B4-BE49-F238E27FC236}">
                    <a16:creationId xmlns:a16="http://schemas.microsoft.com/office/drawing/2014/main" id="{418E44D1-5DCB-4319-983C-6E0A2F1DC00C}"/>
                  </a:ext>
                </a:extLst>
              </p:cNvPr>
              <p:cNvPicPr/>
              <p:nvPr/>
            </p:nvPicPr>
            <p:blipFill>
              <a:blip r:embed="rId164"/>
              <a:stretch>
                <a:fillRect/>
              </a:stretch>
            </p:blipFill>
            <p:spPr>
              <a:xfrm>
                <a:off x="4977184" y="3549717"/>
                <a:ext cx="110520" cy="118841"/>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9" name="Ink 17">
                <a:extLst>
                  <a:ext uri="{FF2B5EF4-FFF2-40B4-BE49-F238E27FC236}">
                    <a16:creationId xmlns:a16="http://schemas.microsoft.com/office/drawing/2014/main" id="{69D774BF-085C-4E68-8CBF-FB382CB7DDB0}"/>
                  </a:ext>
                </a:extLst>
              </p14:cNvPr>
              <p14:cNvContentPartPr/>
              <p14:nvPr/>
            </p14:nvContentPartPr>
            <p14:xfrm>
              <a:off x="5542909" y="3525812"/>
              <a:ext cx="119880" cy="141480"/>
            </p14:xfrm>
          </p:contentPart>
        </mc:Choice>
        <mc:Fallback xmlns="">
          <p:pic>
            <p:nvPicPr>
              <p:cNvPr id="149" name="Ink 17">
                <a:extLst>
                  <a:ext uri="{FF2B5EF4-FFF2-40B4-BE49-F238E27FC236}">
                    <a16:creationId xmlns:a16="http://schemas.microsoft.com/office/drawing/2014/main" id="{69D774BF-085C-4E68-8CBF-FB382CB7DDB0}"/>
                  </a:ext>
                </a:extLst>
              </p:cNvPr>
              <p:cNvPicPr/>
              <p:nvPr/>
            </p:nvPicPr>
            <p:blipFill>
              <a:blip r:embed="rId168"/>
              <a:stretch>
                <a:fillRect/>
              </a:stretch>
            </p:blipFill>
            <p:spPr>
              <a:xfrm>
                <a:off x="5536771" y="3519676"/>
                <a:ext cx="132157" cy="153751"/>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0" name="Ink 21">
                <a:extLst>
                  <a:ext uri="{FF2B5EF4-FFF2-40B4-BE49-F238E27FC236}">
                    <a16:creationId xmlns:a16="http://schemas.microsoft.com/office/drawing/2014/main" id="{98208601-0497-4522-9002-BF069134285B}"/>
                  </a:ext>
                </a:extLst>
              </p14:cNvPr>
              <p14:cNvContentPartPr/>
              <p14:nvPr/>
            </p14:nvContentPartPr>
            <p14:xfrm>
              <a:off x="5888448" y="3557184"/>
              <a:ext cx="62588" cy="90503"/>
            </p14:xfrm>
          </p:contentPart>
        </mc:Choice>
        <mc:Fallback xmlns="">
          <p:pic>
            <p:nvPicPr>
              <p:cNvPr id="150" name="Ink 21">
                <a:extLst>
                  <a:ext uri="{FF2B5EF4-FFF2-40B4-BE49-F238E27FC236}">
                    <a16:creationId xmlns:a16="http://schemas.microsoft.com/office/drawing/2014/main" id="{98208601-0497-4522-9002-BF069134285B}"/>
                  </a:ext>
                </a:extLst>
              </p:cNvPr>
              <p:cNvPicPr/>
              <p:nvPr/>
            </p:nvPicPr>
            <p:blipFill>
              <a:blip r:embed="rId268"/>
              <a:stretch>
                <a:fillRect/>
              </a:stretch>
            </p:blipFill>
            <p:spPr>
              <a:xfrm>
                <a:off x="5882333" y="3551054"/>
                <a:ext cx="74818" cy="102762"/>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3" name="Ink 152">
                <a:extLst>
                  <a:ext uri="{FF2B5EF4-FFF2-40B4-BE49-F238E27FC236}">
                    <a16:creationId xmlns:a16="http://schemas.microsoft.com/office/drawing/2014/main" id="{4AA89E68-4395-4B0C-8BF7-BB5DE37ADF01}"/>
                  </a:ext>
                </a:extLst>
              </p14:cNvPr>
              <p14:cNvContentPartPr/>
              <p14:nvPr/>
            </p14:nvContentPartPr>
            <p14:xfrm>
              <a:off x="6431750" y="3591939"/>
              <a:ext cx="135360" cy="35640"/>
            </p14:xfrm>
          </p:contentPart>
        </mc:Choice>
        <mc:Fallback xmlns="">
          <p:pic>
            <p:nvPicPr>
              <p:cNvPr id="153" name="Ink 152">
                <a:extLst>
                  <a:ext uri="{FF2B5EF4-FFF2-40B4-BE49-F238E27FC236}">
                    <a16:creationId xmlns:a16="http://schemas.microsoft.com/office/drawing/2014/main" id="{4AA89E68-4395-4B0C-8BF7-BB5DE37ADF01}"/>
                  </a:ext>
                </a:extLst>
              </p:cNvPr>
              <p:cNvPicPr/>
              <p:nvPr/>
            </p:nvPicPr>
            <p:blipFill>
              <a:blip r:embed="rId174"/>
              <a:stretch>
                <a:fillRect/>
              </a:stretch>
            </p:blipFill>
            <p:spPr>
              <a:xfrm>
                <a:off x="6425630" y="3585819"/>
                <a:ext cx="147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6" name="Ink 155">
                <a:extLst>
                  <a:ext uri="{FF2B5EF4-FFF2-40B4-BE49-F238E27FC236}">
                    <a16:creationId xmlns:a16="http://schemas.microsoft.com/office/drawing/2014/main" id="{76F71C00-3280-4AE2-93A0-7BE3CFD5D691}"/>
                  </a:ext>
                </a:extLst>
              </p14:cNvPr>
              <p14:cNvContentPartPr/>
              <p14:nvPr/>
            </p14:nvContentPartPr>
            <p14:xfrm>
              <a:off x="6730715" y="3588032"/>
              <a:ext cx="134280" cy="50400"/>
            </p14:xfrm>
          </p:contentPart>
        </mc:Choice>
        <mc:Fallback xmlns="">
          <p:pic>
            <p:nvPicPr>
              <p:cNvPr id="156" name="Ink 155">
                <a:extLst>
                  <a:ext uri="{FF2B5EF4-FFF2-40B4-BE49-F238E27FC236}">
                    <a16:creationId xmlns:a16="http://schemas.microsoft.com/office/drawing/2014/main" id="{76F71C00-3280-4AE2-93A0-7BE3CFD5D691}"/>
                  </a:ext>
                </a:extLst>
              </p:cNvPr>
              <p:cNvPicPr/>
              <p:nvPr/>
            </p:nvPicPr>
            <p:blipFill>
              <a:blip r:embed="rId176"/>
              <a:stretch>
                <a:fillRect/>
              </a:stretch>
            </p:blipFill>
            <p:spPr>
              <a:xfrm>
                <a:off x="6724595" y="3581912"/>
                <a:ext cx="1465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57" name="Ink 156">
                <a:extLst>
                  <a:ext uri="{FF2B5EF4-FFF2-40B4-BE49-F238E27FC236}">
                    <a16:creationId xmlns:a16="http://schemas.microsoft.com/office/drawing/2014/main" id="{7F62A659-5075-40E9-9177-D95655C287BC}"/>
                  </a:ext>
                </a:extLst>
              </p14:cNvPr>
              <p14:cNvContentPartPr/>
              <p14:nvPr/>
            </p14:nvContentPartPr>
            <p14:xfrm>
              <a:off x="5348320" y="3459459"/>
              <a:ext cx="36360" cy="53280"/>
            </p14:xfrm>
          </p:contentPart>
        </mc:Choice>
        <mc:Fallback xmlns="">
          <p:pic>
            <p:nvPicPr>
              <p:cNvPr id="157" name="Ink 156">
                <a:extLst>
                  <a:ext uri="{FF2B5EF4-FFF2-40B4-BE49-F238E27FC236}">
                    <a16:creationId xmlns:a16="http://schemas.microsoft.com/office/drawing/2014/main" id="{7F62A659-5075-40E9-9177-D95655C287BC}"/>
                  </a:ext>
                </a:extLst>
              </p:cNvPr>
              <p:cNvPicPr/>
              <p:nvPr/>
            </p:nvPicPr>
            <p:blipFill>
              <a:blip r:embed="rId178"/>
              <a:stretch>
                <a:fillRect/>
              </a:stretch>
            </p:blipFill>
            <p:spPr>
              <a:xfrm>
                <a:off x="5342200" y="3453339"/>
                <a:ext cx="48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8" name="Ink 40">
                <a:extLst>
                  <a:ext uri="{FF2B5EF4-FFF2-40B4-BE49-F238E27FC236}">
                    <a16:creationId xmlns:a16="http://schemas.microsoft.com/office/drawing/2014/main" id="{ABF44CFA-090D-4257-88E3-D14DA874D8F2}"/>
                  </a:ext>
                </a:extLst>
              </p14:cNvPr>
              <p14:cNvContentPartPr/>
              <p14:nvPr/>
            </p14:nvContentPartPr>
            <p14:xfrm>
              <a:off x="5226361" y="3461229"/>
              <a:ext cx="81720" cy="67680"/>
            </p14:xfrm>
          </p:contentPart>
        </mc:Choice>
        <mc:Fallback xmlns="">
          <p:pic>
            <p:nvPicPr>
              <p:cNvPr id="158" name="Ink 40">
                <a:extLst>
                  <a:ext uri="{FF2B5EF4-FFF2-40B4-BE49-F238E27FC236}">
                    <a16:creationId xmlns:a16="http://schemas.microsoft.com/office/drawing/2014/main" id="{ABF44CFA-090D-4257-88E3-D14DA874D8F2}"/>
                  </a:ext>
                </a:extLst>
              </p:cNvPr>
              <p:cNvPicPr/>
              <p:nvPr/>
            </p:nvPicPr>
            <p:blipFill>
              <a:blip r:embed="rId180"/>
              <a:stretch>
                <a:fillRect/>
              </a:stretch>
            </p:blipFill>
            <p:spPr>
              <a:xfrm>
                <a:off x="5220241" y="3455076"/>
                <a:ext cx="93960" cy="79985"/>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59" name="Ink 11">
                <a:extLst>
                  <a:ext uri="{FF2B5EF4-FFF2-40B4-BE49-F238E27FC236}">
                    <a16:creationId xmlns:a16="http://schemas.microsoft.com/office/drawing/2014/main" id="{94B695E6-060F-48DB-A157-D3CCBEAA45B0}"/>
                  </a:ext>
                </a:extLst>
              </p14:cNvPr>
              <p14:cNvContentPartPr/>
              <p14:nvPr/>
            </p14:nvContentPartPr>
            <p14:xfrm>
              <a:off x="5262703" y="3555858"/>
              <a:ext cx="98280" cy="106560"/>
            </p14:xfrm>
          </p:contentPart>
        </mc:Choice>
        <mc:Fallback xmlns="">
          <p:pic>
            <p:nvPicPr>
              <p:cNvPr id="159" name="Ink 11">
                <a:extLst>
                  <a:ext uri="{FF2B5EF4-FFF2-40B4-BE49-F238E27FC236}">
                    <a16:creationId xmlns:a16="http://schemas.microsoft.com/office/drawing/2014/main" id="{94B695E6-060F-48DB-A157-D3CCBEAA45B0}"/>
                  </a:ext>
                </a:extLst>
              </p:cNvPr>
              <p:cNvPicPr/>
              <p:nvPr/>
            </p:nvPicPr>
            <p:blipFill>
              <a:blip r:embed="rId164"/>
              <a:stretch>
                <a:fillRect/>
              </a:stretch>
            </p:blipFill>
            <p:spPr>
              <a:xfrm>
                <a:off x="5256583" y="3549717"/>
                <a:ext cx="110520" cy="118841"/>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21">
                <a:extLst>
                  <a:ext uri="{FF2B5EF4-FFF2-40B4-BE49-F238E27FC236}">
                    <a16:creationId xmlns:a16="http://schemas.microsoft.com/office/drawing/2014/main" id="{D588983A-555B-4931-989A-6D75EF635934}"/>
                  </a:ext>
                </a:extLst>
              </p14:cNvPr>
              <p14:cNvContentPartPr/>
              <p14:nvPr/>
            </p14:nvContentPartPr>
            <p14:xfrm>
              <a:off x="6155148" y="3554009"/>
              <a:ext cx="86400" cy="123840"/>
            </p14:xfrm>
          </p:contentPart>
        </mc:Choice>
        <mc:Fallback xmlns="">
          <p:pic>
            <p:nvPicPr>
              <p:cNvPr id="161" name="Ink 21">
                <a:extLst>
                  <a:ext uri="{FF2B5EF4-FFF2-40B4-BE49-F238E27FC236}">
                    <a16:creationId xmlns:a16="http://schemas.microsoft.com/office/drawing/2014/main" id="{D588983A-555B-4931-989A-6D75EF635934}"/>
                  </a:ext>
                </a:extLst>
              </p:cNvPr>
              <p:cNvPicPr/>
              <p:nvPr/>
            </p:nvPicPr>
            <p:blipFill>
              <a:blip r:embed="rId170"/>
              <a:stretch>
                <a:fillRect/>
              </a:stretch>
            </p:blipFill>
            <p:spPr>
              <a:xfrm>
                <a:off x="6149028" y="3547871"/>
                <a:ext cx="98640"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5" name="Ink 14">
                <a:extLst>
                  <a:ext uri="{FF2B5EF4-FFF2-40B4-BE49-F238E27FC236}">
                    <a16:creationId xmlns:a16="http://schemas.microsoft.com/office/drawing/2014/main" id="{BC13BEFB-5347-7443-87E2-4B3247643940}"/>
                  </a:ext>
                </a:extLst>
              </p14:cNvPr>
              <p14:cNvContentPartPr/>
              <p14:nvPr/>
            </p14:nvContentPartPr>
            <p14:xfrm>
              <a:off x="3597990" y="2001360"/>
              <a:ext cx="474480" cy="33840"/>
            </p14:xfrm>
          </p:contentPart>
        </mc:Choice>
        <mc:Fallback xmlns="">
          <p:pic>
            <p:nvPicPr>
              <p:cNvPr id="15" name="Ink 14">
                <a:extLst>
                  <a:ext uri="{FF2B5EF4-FFF2-40B4-BE49-F238E27FC236}">
                    <a16:creationId xmlns:a16="http://schemas.microsoft.com/office/drawing/2014/main" id="{BC13BEFB-5347-7443-87E2-4B3247643940}"/>
                  </a:ext>
                </a:extLst>
              </p:cNvPr>
              <p:cNvPicPr/>
              <p:nvPr/>
            </p:nvPicPr>
            <p:blipFill>
              <a:blip r:embed="rId276"/>
              <a:stretch>
                <a:fillRect/>
              </a:stretch>
            </p:blipFill>
            <p:spPr>
              <a:xfrm>
                <a:off x="3591865" y="1995240"/>
                <a:ext cx="486729"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5" name="Ink 26">
                <a:extLst>
                  <a:ext uri="{FF2B5EF4-FFF2-40B4-BE49-F238E27FC236}">
                    <a16:creationId xmlns:a16="http://schemas.microsoft.com/office/drawing/2014/main" id="{ECD6A20E-DB6D-9342-927E-003FE9ABB1B9}"/>
                  </a:ext>
                </a:extLst>
              </p14:cNvPr>
              <p14:cNvContentPartPr/>
              <p14:nvPr/>
            </p14:nvContentPartPr>
            <p14:xfrm>
              <a:off x="4983990" y="2804160"/>
              <a:ext cx="76680" cy="71640"/>
            </p14:xfrm>
          </p:contentPart>
        </mc:Choice>
        <mc:Fallback xmlns="">
          <p:pic>
            <p:nvPicPr>
              <p:cNvPr id="25" name="Ink 26">
                <a:extLst>
                  <a:ext uri="{FF2B5EF4-FFF2-40B4-BE49-F238E27FC236}">
                    <a16:creationId xmlns:a16="http://schemas.microsoft.com/office/drawing/2014/main" id="{ECD6A20E-DB6D-9342-927E-003FE9ABB1B9}"/>
                  </a:ext>
                </a:extLst>
              </p:cNvPr>
              <p:cNvPicPr/>
              <p:nvPr/>
            </p:nvPicPr>
            <p:blipFill>
              <a:blip r:embed="rId278"/>
              <a:stretch>
                <a:fillRect/>
              </a:stretch>
            </p:blipFill>
            <p:spPr>
              <a:xfrm>
                <a:off x="4977870" y="2798040"/>
                <a:ext cx="88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5" name="Ink 40">
                <a:extLst>
                  <a:ext uri="{FF2B5EF4-FFF2-40B4-BE49-F238E27FC236}">
                    <a16:creationId xmlns:a16="http://schemas.microsoft.com/office/drawing/2014/main" id="{71DCD04D-06A1-A24C-A81F-2812729A5350}"/>
                  </a:ext>
                </a:extLst>
              </p14:cNvPr>
              <p14:cNvContentPartPr/>
              <p14:nvPr/>
            </p14:nvContentPartPr>
            <p14:xfrm>
              <a:off x="5292510" y="2797320"/>
              <a:ext cx="66600" cy="70560"/>
            </p14:xfrm>
          </p:contentPart>
        </mc:Choice>
        <mc:Fallback xmlns="">
          <p:pic>
            <p:nvPicPr>
              <p:cNvPr id="35" name="Ink 40">
                <a:extLst>
                  <a:ext uri="{FF2B5EF4-FFF2-40B4-BE49-F238E27FC236}">
                    <a16:creationId xmlns:a16="http://schemas.microsoft.com/office/drawing/2014/main" id="{71DCD04D-06A1-A24C-A81F-2812729A5350}"/>
                  </a:ext>
                </a:extLst>
              </p:cNvPr>
              <p:cNvPicPr/>
              <p:nvPr/>
            </p:nvPicPr>
            <p:blipFill>
              <a:blip r:embed="rId280"/>
              <a:stretch>
                <a:fillRect/>
              </a:stretch>
            </p:blipFill>
            <p:spPr>
              <a:xfrm>
                <a:off x="5286423" y="2791231"/>
                <a:ext cx="78774" cy="82738"/>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9" name="Ink 49">
                <a:extLst>
                  <a:ext uri="{FF2B5EF4-FFF2-40B4-BE49-F238E27FC236}">
                    <a16:creationId xmlns:a16="http://schemas.microsoft.com/office/drawing/2014/main" id="{E5A4913E-BD46-1F47-80B9-D09C9DF855FD}"/>
                  </a:ext>
                </a:extLst>
              </p14:cNvPr>
              <p14:cNvContentPartPr/>
              <p14:nvPr/>
            </p14:nvContentPartPr>
            <p14:xfrm>
              <a:off x="5541630" y="2793000"/>
              <a:ext cx="118800" cy="102240"/>
            </p14:xfrm>
          </p:contentPart>
        </mc:Choice>
        <mc:Fallback xmlns="">
          <p:pic>
            <p:nvPicPr>
              <p:cNvPr id="49" name="Ink 49">
                <a:extLst>
                  <a:ext uri="{FF2B5EF4-FFF2-40B4-BE49-F238E27FC236}">
                    <a16:creationId xmlns:a16="http://schemas.microsoft.com/office/drawing/2014/main" id="{E5A4913E-BD46-1F47-80B9-D09C9DF855FD}"/>
                  </a:ext>
                </a:extLst>
              </p:cNvPr>
              <p:cNvPicPr/>
              <p:nvPr/>
            </p:nvPicPr>
            <p:blipFill>
              <a:blip r:embed="rId282"/>
              <a:stretch>
                <a:fillRect/>
              </a:stretch>
            </p:blipFill>
            <p:spPr>
              <a:xfrm>
                <a:off x="5535510" y="2786880"/>
                <a:ext cx="131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0" name="Ink 49">
                <a:extLst>
                  <a:ext uri="{FF2B5EF4-FFF2-40B4-BE49-F238E27FC236}">
                    <a16:creationId xmlns:a16="http://schemas.microsoft.com/office/drawing/2014/main" id="{3E9CE73E-2559-A24E-A6CB-8C062C74D77F}"/>
                  </a:ext>
                </a:extLst>
              </p14:cNvPr>
              <p14:cNvContentPartPr/>
              <p14:nvPr/>
            </p14:nvContentPartPr>
            <p14:xfrm>
              <a:off x="5859870" y="2816760"/>
              <a:ext cx="79200" cy="66600"/>
            </p14:xfrm>
          </p:contentPart>
        </mc:Choice>
        <mc:Fallback xmlns="">
          <p:pic>
            <p:nvPicPr>
              <p:cNvPr id="50" name="Ink 49">
                <a:extLst>
                  <a:ext uri="{FF2B5EF4-FFF2-40B4-BE49-F238E27FC236}">
                    <a16:creationId xmlns:a16="http://schemas.microsoft.com/office/drawing/2014/main" id="{3E9CE73E-2559-A24E-A6CB-8C062C74D77F}"/>
                  </a:ext>
                </a:extLst>
              </p:cNvPr>
              <p:cNvPicPr/>
              <p:nvPr/>
            </p:nvPicPr>
            <p:blipFill>
              <a:blip r:embed="rId284"/>
              <a:stretch>
                <a:fillRect/>
              </a:stretch>
            </p:blipFill>
            <p:spPr>
              <a:xfrm>
                <a:off x="5853750" y="2810640"/>
                <a:ext cx="91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1" name="Ink 60">
                <a:extLst>
                  <a:ext uri="{FF2B5EF4-FFF2-40B4-BE49-F238E27FC236}">
                    <a16:creationId xmlns:a16="http://schemas.microsoft.com/office/drawing/2014/main" id="{E97BEA40-0C61-7940-92BA-6E908EEBDE2D}"/>
                  </a:ext>
                </a:extLst>
              </p14:cNvPr>
              <p14:cNvContentPartPr/>
              <p14:nvPr/>
            </p14:nvContentPartPr>
            <p14:xfrm>
              <a:off x="5877510" y="2821440"/>
              <a:ext cx="43200" cy="51480"/>
            </p14:xfrm>
          </p:contentPart>
        </mc:Choice>
        <mc:Fallback xmlns="">
          <p:pic>
            <p:nvPicPr>
              <p:cNvPr id="61" name="Ink 60">
                <a:extLst>
                  <a:ext uri="{FF2B5EF4-FFF2-40B4-BE49-F238E27FC236}">
                    <a16:creationId xmlns:a16="http://schemas.microsoft.com/office/drawing/2014/main" id="{E97BEA40-0C61-7940-92BA-6E908EEBDE2D}"/>
                  </a:ext>
                </a:extLst>
              </p:cNvPr>
              <p:cNvPicPr/>
              <p:nvPr/>
            </p:nvPicPr>
            <p:blipFill>
              <a:blip r:embed="rId286"/>
              <a:stretch>
                <a:fillRect/>
              </a:stretch>
            </p:blipFill>
            <p:spPr>
              <a:xfrm>
                <a:off x="5871390" y="2815320"/>
                <a:ext cx="55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3" name="Ink 62">
                <a:extLst>
                  <a:ext uri="{FF2B5EF4-FFF2-40B4-BE49-F238E27FC236}">
                    <a16:creationId xmlns:a16="http://schemas.microsoft.com/office/drawing/2014/main" id="{570B7349-1054-304F-B309-0483B95B4F2B}"/>
                  </a:ext>
                </a:extLst>
              </p14:cNvPr>
              <p14:cNvContentPartPr/>
              <p14:nvPr/>
            </p14:nvContentPartPr>
            <p14:xfrm>
              <a:off x="6198270" y="2809920"/>
              <a:ext cx="3600" cy="54000"/>
            </p14:xfrm>
          </p:contentPart>
        </mc:Choice>
        <mc:Fallback xmlns="">
          <p:pic>
            <p:nvPicPr>
              <p:cNvPr id="63" name="Ink 62">
                <a:extLst>
                  <a:ext uri="{FF2B5EF4-FFF2-40B4-BE49-F238E27FC236}">
                    <a16:creationId xmlns:a16="http://schemas.microsoft.com/office/drawing/2014/main" id="{570B7349-1054-304F-B309-0483B95B4F2B}"/>
                  </a:ext>
                </a:extLst>
              </p:cNvPr>
              <p:cNvPicPr/>
              <p:nvPr/>
            </p:nvPicPr>
            <p:blipFill>
              <a:blip r:embed="rId288"/>
              <a:stretch>
                <a:fillRect/>
              </a:stretch>
            </p:blipFill>
            <p:spPr>
              <a:xfrm>
                <a:off x="6192706" y="2803800"/>
                <a:ext cx="14727"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4" name="Ink 63">
                <a:extLst>
                  <a:ext uri="{FF2B5EF4-FFF2-40B4-BE49-F238E27FC236}">
                    <a16:creationId xmlns:a16="http://schemas.microsoft.com/office/drawing/2014/main" id="{14904D61-F4C7-8644-825D-2F395E6F46D9}"/>
                  </a:ext>
                </a:extLst>
              </p14:cNvPr>
              <p14:cNvContentPartPr/>
              <p14:nvPr/>
            </p14:nvContentPartPr>
            <p14:xfrm>
              <a:off x="6437310" y="2837280"/>
              <a:ext cx="107280" cy="41760"/>
            </p14:xfrm>
          </p:contentPart>
        </mc:Choice>
        <mc:Fallback xmlns="">
          <p:pic>
            <p:nvPicPr>
              <p:cNvPr id="64" name="Ink 63">
                <a:extLst>
                  <a:ext uri="{FF2B5EF4-FFF2-40B4-BE49-F238E27FC236}">
                    <a16:creationId xmlns:a16="http://schemas.microsoft.com/office/drawing/2014/main" id="{14904D61-F4C7-8644-825D-2F395E6F46D9}"/>
                  </a:ext>
                </a:extLst>
              </p:cNvPr>
              <p:cNvPicPr/>
              <p:nvPr/>
            </p:nvPicPr>
            <p:blipFill>
              <a:blip r:embed="rId290"/>
              <a:stretch>
                <a:fillRect/>
              </a:stretch>
            </p:blipFill>
            <p:spPr>
              <a:xfrm>
                <a:off x="6431190" y="2831160"/>
                <a:ext cx="119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7" name="Ink 66">
                <a:extLst>
                  <a:ext uri="{FF2B5EF4-FFF2-40B4-BE49-F238E27FC236}">
                    <a16:creationId xmlns:a16="http://schemas.microsoft.com/office/drawing/2014/main" id="{096FA528-3B7D-144A-89CE-624474154A51}"/>
                  </a:ext>
                </a:extLst>
              </p14:cNvPr>
              <p14:cNvContentPartPr/>
              <p14:nvPr/>
            </p14:nvContentPartPr>
            <p14:xfrm>
              <a:off x="6728550" y="2833680"/>
              <a:ext cx="119520" cy="36720"/>
            </p14:xfrm>
          </p:contentPart>
        </mc:Choice>
        <mc:Fallback xmlns="">
          <p:pic>
            <p:nvPicPr>
              <p:cNvPr id="67" name="Ink 66">
                <a:extLst>
                  <a:ext uri="{FF2B5EF4-FFF2-40B4-BE49-F238E27FC236}">
                    <a16:creationId xmlns:a16="http://schemas.microsoft.com/office/drawing/2014/main" id="{096FA528-3B7D-144A-89CE-624474154A51}"/>
                  </a:ext>
                </a:extLst>
              </p:cNvPr>
              <p:cNvPicPr/>
              <p:nvPr/>
            </p:nvPicPr>
            <p:blipFill>
              <a:blip r:embed="rId292"/>
              <a:stretch>
                <a:fillRect/>
              </a:stretch>
            </p:blipFill>
            <p:spPr>
              <a:xfrm>
                <a:off x="6722430" y="2827560"/>
                <a:ext cx="131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68" name="Ink 67">
                <a:extLst>
                  <a:ext uri="{FF2B5EF4-FFF2-40B4-BE49-F238E27FC236}">
                    <a16:creationId xmlns:a16="http://schemas.microsoft.com/office/drawing/2014/main" id="{7DF96D7B-84A6-F142-984F-09FBF2DA507F}"/>
                  </a:ext>
                </a:extLst>
              </p14:cNvPr>
              <p14:cNvContentPartPr/>
              <p14:nvPr/>
            </p14:nvContentPartPr>
            <p14:xfrm>
              <a:off x="6157590" y="2681760"/>
              <a:ext cx="51480" cy="96480"/>
            </p14:xfrm>
          </p:contentPart>
        </mc:Choice>
        <mc:Fallback xmlns="">
          <p:pic>
            <p:nvPicPr>
              <p:cNvPr id="68" name="Ink 67">
                <a:extLst>
                  <a:ext uri="{FF2B5EF4-FFF2-40B4-BE49-F238E27FC236}">
                    <a16:creationId xmlns:a16="http://schemas.microsoft.com/office/drawing/2014/main" id="{7DF96D7B-84A6-F142-984F-09FBF2DA507F}"/>
                  </a:ext>
                </a:extLst>
              </p:cNvPr>
              <p:cNvPicPr/>
              <p:nvPr/>
            </p:nvPicPr>
            <p:blipFill>
              <a:blip r:embed="rId294"/>
              <a:stretch>
                <a:fillRect/>
              </a:stretch>
            </p:blipFill>
            <p:spPr>
              <a:xfrm>
                <a:off x="6151470" y="2675663"/>
                <a:ext cx="63720" cy="108674"/>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4" name="Ink 85">
                <a:extLst>
                  <a:ext uri="{FF2B5EF4-FFF2-40B4-BE49-F238E27FC236}">
                    <a16:creationId xmlns:a16="http://schemas.microsoft.com/office/drawing/2014/main" id="{FF176BC1-7EF2-FA45-8280-F44B4E54DE16}"/>
                  </a:ext>
                </a:extLst>
              </p14:cNvPr>
              <p14:cNvContentPartPr/>
              <p14:nvPr/>
            </p14:nvContentPartPr>
            <p14:xfrm>
              <a:off x="6032722" y="2682058"/>
              <a:ext cx="81420" cy="94022"/>
            </p14:xfrm>
          </p:contentPart>
        </mc:Choice>
        <mc:Fallback xmlns="">
          <p:pic>
            <p:nvPicPr>
              <p:cNvPr id="84" name="Ink 85">
                <a:extLst>
                  <a:ext uri="{FF2B5EF4-FFF2-40B4-BE49-F238E27FC236}">
                    <a16:creationId xmlns:a16="http://schemas.microsoft.com/office/drawing/2014/main" id="{FF176BC1-7EF2-FA45-8280-F44B4E54DE16}"/>
                  </a:ext>
                </a:extLst>
              </p:cNvPr>
              <p:cNvPicPr/>
              <p:nvPr/>
            </p:nvPicPr>
            <p:blipFill>
              <a:blip r:embed="rId296"/>
              <a:stretch>
                <a:fillRect/>
              </a:stretch>
            </p:blipFill>
            <p:spPr>
              <a:xfrm>
                <a:off x="6026624" y="2675957"/>
                <a:ext cx="93615" cy="10622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86" name="Ink 85">
                <a:extLst>
                  <a:ext uri="{FF2B5EF4-FFF2-40B4-BE49-F238E27FC236}">
                    <a16:creationId xmlns:a16="http://schemas.microsoft.com/office/drawing/2014/main" id="{610A277D-EA03-A044-A683-89CF09F9E0B2}"/>
                  </a:ext>
                </a:extLst>
              </p14:cNvPr>
              <p14:cNvContentPartPr/>
              <p14:nvPr/>
            </p14:nvContentPartPr>
            <p14:xfrm>
              <a:off x="4051990" y="2359056"/>
              <a:ext cx="394200" cy="30960"/>
            </p14:xfrm>
          </p:contentPart>
        </mc:Choice>
        <mc:Fallback xmlns="">
          <p:pic>
            <p:nvPicPr>
              <p:cNvPr id="86" name="Ink 85">
                <a:extLst>
                  <a:ext uri="{FF2B5EF4-FFF2-40B4-BE49-F238E27FC236}">
                    <a16:creationId xmlns:a16="http://schemas.microsoft.com/office/drawing/2014/main" id="{610A277D-EA03-A044-A683-89CF09F9E0B2}"/>
                  </a:ext>
                </a:extLst>
              </p:cNvPr>
              <p:cNvPicPr/>
              <p:nvPr/>
            </p:nvPicPr>
            <p:blipFill>
              <a:blip r:embed="rId298"/>
              <a:stretch>
                <a:fillRect/>
              </a:stretch>
            </p:blipFill>
            <p:spPr>
              <a:xfrm>
                <a:off x="4045870" y="2353006"/>
                <a:ext cx="406440" cy="43059"/>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08" name="Ink 109">
                <a:extLst>
                  <a:ext uri="{FF2B5EF4-FFF2-40B4-BE49-F238E27FC236}">
                    <a16:creationId xmlns:a16="http://schemas.microsoft.com/office/drawing/2014/main" id="{3D00133D-68AD-1B41-B031-DE744AAD4970}"/>
                  </a:ext>
                </a:extLst>
              </p14:cNvPr>
              <p14:cNvContentPartPr/>
              <p14:nvPr/>
            </p14:nvContentPartPr>
            <p14:xfrm>
              <a:off x="4983679" y="3069981"/>
              <a:ext cx="65520" cy="65160"/>
            </p14:xfrm>
          </p:contentPart>
        </mc:Choice>
        <mc:Fallback xmlns="">
          <p:pic>
            <p:nvPicPr>
              <p:cNvPr id="108" name="Ink 109">
                <a:extLst>
                  <a:ext uri="{FF2B5EF4-FFF2-40B4-BE49-F238E27FC236}">
                    <a16:creationId xmlns:a16="http://schemas.microsoft.com/office/drawing/2014/main" id="{3D00133D-68AD-1B41-B031-DE744AAD4970}"/>
                  </a:ext>
                </a:extLst>
              </p:cNvPr>
              <p:cNvPicPr/>
              <p:nvPr/>
            </p:nvPicPr>
            <p:blipFill>
              <a:blip r:embed="rId300"/>
              <a:stretch>
                <a:fillRect/>
              </a:stretch>
            </p:blipFill>
            <p:spPr>
              <a:xfrm>
                <a:off x="4977525" y="3063861"/>
                <a:ext cx="77828"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6" name="Ink 117">
                <a:extLst>
                  <a:ext uri="{FF2B5EF4-FFF2-40B4-BE49-F238E27FC236}">
                    <a16:creationId xmlns:a16="http://schemas.microsoft.com/office/drawing/2014/main" id="{FD455A06-A4F6-6642-838A-CA086A29E29E}"/>
                  </a:ext>
                </a:extLst>
              </p14:cNvPr>
              <p14:cNvContentPartPr/>
              <p14:nvPr/>
            </p14:nvContentPartPr>
            <p14:xfrm>
              <a:off x="5277799" y="3058184"/>
              <a:ext cx="62640" cy="72360"/>
            </p14:xfrm>
          </p:contentPart>
        </mc:Choice>
        <mc:Fallback xmlns="">
          <p:pic>
            <p:nvPicPr>
              <p:cNvPr id="116" name="Ink 117">
                <a:extLst>
                  <a:ext uri="{FF2B5EF4-FFF2-40B4-BE49-F238E27FC236}">
                    <a16:creationId xmlns:a16="http://schemas.microsoft.com/office/drawing/2014/main" id="{FD455A06-A4F6-6642-838A-CA086A29E29E}"/>
                  </a:ext>
                </a:extLst>
              </p:cNvPr>
              <p:cNvPicPr/>
              <p:nvPr/>
            </p:nvPicPr>
            <p:blipFill>
              <a:blip r:embed="rId302"/>
              <a:stretch>
                <a:fillRect/>
              </a:stretch>
            </p:blipFill>
            <p:spPr>
              <a:xfrm>
                <a:off x="5271679" y="3052064"/>
                <a:ext cx="74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26" name="Ink 127">
                <a:extLst>
                  <a:ext uri="{FF2B5EF4-FFF2-40B4-BE49-F238E27FC236}">
                    <a16:creationId xmlns:a16="http://schemas.microsoft.com/office/drawing/2014/main" id="{22BFFEC8-B363-064A-A6D6-2E150B90A723}"/>
                  </a:ext>
                </a:extLst>
              </p14:cNvPr>
              <p14:cNvContentPartPr/>
              <p14:nvPr/>
            </p14:nvContentPartPr>
            <p14:xfrm>
              <a:off x="5573719" y="3059068"/>
              <a:ext cx="93600" cy="85320"/>
            </p14:xfrm>
          </p:contentPart>
        </mc:Choice>
        <mc:Fallback xmlns="">
          <p:pic>
            <p:nvPicPr>
              <p:cNvPr id="126" name="Ink 127">
                <a:extLst>
                  <a:ext uri="{FF2B5EF4-FFF2-40B4-BE49-F238E27FC236}">
                    <a16:creationId xmlns:a16="http://schemas.microsoft.com/office/drawing/2014/main" id="{22BFFEC8-B363-064A-A6D6-2E150B90A723}"/>
                  </a:ext>
                </a:extLst>
              </p:cNvPr>
              <p:cNvPicPr/>
              <p:nvPr/>
            </p:nvPicPr>
            <p:blipFill>
              <a:blip r:embed="rId304"/>
              <a:stretch>
                <a:fillRect/>
              </a:stretch>
            </p:blipFill>
            <p:spPr>
              <a:xfrm>
                <a:off x="5567622" y="3052922"/>
                <a:ext cx="105793" cy="97612"/>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32" name="Ink 133">
                <a:extLst>
                  <a:ext uri="{FF2B5EF4-FFF2-40B4-BE49-F238E27FC236}">
                    <a16:creationId xmlns:a16="http://schemas.microsoft.com/office/drawing/2014/main" id="{16362476-BD19-DC46-BCB9-C622DD94EB4C}"/>
                  </a:ext>
                </a:extLst>
              </p14:cNvPr>
              <p14:cNvContentPartPr/>
              <p14:nvPr/>
            </p14:nvContentPartPr>
            <p14:xfrm>
              <a:off x="5859919" y="3055303"/>
              <a:ext cx="69120" cy="77400"/>
            </p14:xfrm>
          </p:contentPart>
        </mc:Choice>
        <mc:Fallback xmlns="">
          <p:pic>
            <p:nvPicPr>
              <p:cNvPr id="132" name="Ink 133">
                <a:extLst>
                  <a:ext uri="{FF2B5EF4-FFF2-40B4-BE49-F238E27FC236}">
                    <a16:creationId xmlns:a16="http://schemas.microsoft.com/office/drawing/2014/main" id="{16362476-BD19-DC46-BCB9-C622DD94EB4C}"/>
                  </a:ext>
                </a:extLst>
              </p:cNvPr>
              <p:cNvPicPr/>
              <p:nvPr/>
            </p:nvPicPr>
            <p:blipFill>
              <a:blip r:embed="rId306"/>
              <a:stretch>
                <a:fillRect/>
              </a:stretch>
            </p:blipFill>
            <p:spPr>
              <a:xfrm>
                <a:off x="5853799" y="3049183"/>
                <a:ext cx="81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1" name="Ink 148">
                <a:extLst>
                  <a:ext uri="{FF2B5EF4-FFF2-40B4-BE49-F238E27FC236}">
                    <a16:creationId xmlns:a16="http://schemas.microsoft.com/office/drawing/2014/main" id="{34A3188D-89A9-EF44-9385-E50C2463EE9B}"/>
                  </a:ext>
                </a:extLst>
              </p14:cNvPr>
              <p14:cNvContentPartPr/>
              <p14:nvPr/>
            </p14:nvContentPartPr>
            <p14:xfrm>
              <a:off x="6163759" y="3065548"/>
              <a:ext cx="77760" cy="72360"/>
            </p14:xfrm>
          </p:contentPart>
        </mc:Choice>
        <mc:Fallback xmlns="">
          <p:pic>
            <p:nvPicPr>
              <p:cNvPr id="141" name="Ink 148">
                <a:extLst>
                  <a:ext uri="{FF2B5EF4-FFF2-40B4-BE49-F238E27FC236}">
                    <a16:creationId xmlns:a16="http://schemas.microsoft.com/office/drawing/2014/main" id="{34A3188D-89A9-EF44-9385-E50C2463EE9B}"/>
                  </a:ext>
                </a:extLst>
              </p:cNvPr>
              <p:cNvPicPr/>
              <p:nvPr/>
            </p:nvPicPr>
            <p:blipFill>
              <a:blip r:embed="rId308"/>
              <a:stretch>
                <a:fillRect/>
              </a:stretch>
            </p:blipFill>
            <p:spPr>
              <a:xfrm>
                <a:off x="6157667" y="3059428"/>
                <a:ext cx="89944"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9" name="Ink 149">
                <a:extLst>
                  <a:ext uri="{FF2B5EF4-FFF2-40B4-BE49-F238E27FC236}">
                    <a16:creationId xmlns:a16="http://schemas.microsoft.com/office/drawing/2014/main" id="{8E23D4E0-D091-BB4D-A83E-6DA042F6D3D8}"/>
                  </a:ext>
                </a:extLst>
              </p14:cNvPr>
              <p14:cNvContentPartPr/>
              <p14:nvPr/>
            </p14:nvContentPartPr>
            <p14:xfrm>
              <a:off x="6432679" y="3073581"/>
              <a:ext cx="110880" cy="46080"/>
            </p14:xfrm>
          </p:contentPart>
        </mc:Choice>
        <mc:Fallback xmlns="">
          <p:pic>
            <p:nvPicPr>
              <p:cNvPr id="9" name="Ink 149">
                <a:extLst>
                  <a:ext uri="{FF2B5EF4-FFF2-40B4-BE49-F238E27FC236}">
                    <a16:creationId xmlns:a16="http://schemas.microsoft.com/office/drawing/2014/main" id="{8E23D4E0-D091-BB4D-A83E-6DA042F6D3D8}"/>
                  </a:ext>
                </a:extLst>
              </p:cNvPr>
              <p:cNvPicPr/>
              <p:nvPr/>
            </p:nvPicPr>
            <p:blipFill>
              <a:blip r:embed="rId310"/>
              <a:stretch>
                <a:fillRect/>
              </a:stretch>
            </p:blipFill>
            <p:spPr>
              <a:xfrm>
                <a:off x="6426559" y="3067461"/>
                <a:ext cx="123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0" name="Ink 155">
                <a:extLst>
                  <a:ext uri="{FF2B5EF4-FFF2-40B4-BE49-F238E27FC236}">
                    <a16:creationId xmlns:a16="http://schemas.microsoft.com/office/drawing/2014/main" id="{01D243EF-9327-C145-9764-EDA755BC3208}"/>
                  </a:ext>
                </a:extLst>
              </p14:cNvPr>
              <p14:cNvContentPartPr/>
              <p14:nvPr/>
            </p14:nvContentPartPr>
            <p14:xfrm>
              <a:off x="6740479" y="3077181"/>
              <a:ext cx="122400" cy="46800"/>
            </p14:xfrm>
          </p:contentPart>
        </mc:Choice>
        <mc:Fallback xmlns="">
          <p:pic>
            <p:nvPicPr>
              <p:cNvPr id="10" name="Ink 155">
                <a:extLst>
                  <a:ext uri="{FF2B5EF4-FFF2-40B4-BE49-F238E27FC236}">
                    <a16:creationId xmlns:a16="http://schemas.microsoft.com/office/drawing/2014/main" id="{01D243EF-9327-C145-9764-EDA755BC3208}"/>
                  </a:ext>
                </a:extLst>
              </p:cNvPr>
              <p:cNvPicPr/>
              <p:nvPr/>
            </p:nvPicPr>
            <p:blipFill>
              <a:blip r:embed="rId312"/>
              <a:stretch>
                <a:fillRect/>
              </a:stretch>
            </p:blipFill>
            <p:spPr>
              <a:xfrm>
                <a:off x="6734359" y="3071061"/>
                <a:ext cx="1346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 name="Ink 160">
                <a:extLst>
                  <a:ext uri="{FF2B5EF4-FFF2-40B4-BE49-F238E27FC236}">
                    <a16:creationId xmlns:a16="http://schemas.microsoft.com/office/drawing/2014/main" id="{23B9032C-1974-964C-8C42-9575205C0882}"/>
                  </a:ext>
                </a:extLst>
              </p14:cNvPr>
              <p14:cNvContentPartPr/>
              <p14:nvPr/>
            </p14:nvContentPartPr>
            <p14:xfrm>
              <a:off x="5733199" y="2934621"/>
              <a:ext cx="194760" cy="99360"/>
            </p14:xfrm>
          </p:contentPart>
        </mc:Choice>
        <mc:Fallback xmlns="">
          <p:pic>
            <p:nvPicPr>
              <p:cNvPr id="13" name="Ink 160">
                <a:extLst>
                  <a:ext uri="{FF2B5EF4-FFF2-40B4-BE49-F238E27FC236}">
                    <a16:creationId xmlns:a16="http://schemas.microsoft.com/office/drawing/2014/main" id="{23B9032C-1974-964C-8C42-9575205C0882}"/>
                  </a:ext>
                </a:extLst>
              </p:cNvPr>
              <p:cNvPicPr/>
              <p:nvPr/>
            </p:nvPicPr>
            <p:blipFill>
              <a:blip r:embed="rId314"/>
              <a:stretch>
                <a:fillRect/>
              </a:stretch>
            </p:blipFill>
            <p:spPr>
              <a:xfrm>
                <a:off x="5727079" y="2928501"/>
                <a:ext cx="207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 name="Ink 160">
                <a:extLst>
                  <a:ext uri="{FF2B5EF4-FFF2-40B4-BE49-F238E27FC236}">
                    <a16:creationId xmlns:a16="http://schemas.microsoft.com/office/drawing/2014/main" id="{DA98B023-BDB8-4C49-994D-101C0C82DBED}"/>
                  </a:ext>
                </a:extLst>
              </p14:cNvPr>
              <p14:cNvContentPartPr/>
              <p14:nvPr/>
            </p14:nvContentPartPr>
            <p14:xfrm>
              <a:off x="5797639" y="2958021"/>
              <a:ext cx="27360" cy="41400"/>
            </p14:xfrm>
          </p:contentPart>
        </mc:Choice>
        <mc:Fallback xmlns="">
          <p:pic>
            <p:nvPicPr>
              <p:cNvPr id="14" name="Ink 160">
                <a:extLst>
                  <a:ext uri="{FF2B5EF4-FFF2-40B4-BE49-F238E27FC236}">
                    <a16:creationId xmlns:a16="http://schemas.microsoft.com/office/drawing/2014/main" id="{DA98B023-BDB8-4C49-994D-101C0C82DBED}"/>
                  </a:ext>
                </a:extLst>
              </p:cNvPr>
              <p:cNvPicPr/>
              <p:nvPr/>
            </p:nvPicPr>
            <p:blipFill>
              <a:blip r:embed="rId316"/>
              <a:stretch>
                <a:fillRect/>
              </a:stretch>
            </p:blipFill>
            <p:spPr>
              <a:xfrm>
                <a:off x="5791519" y="2951901"/>
                <a:ext cx="39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2" name="Ink 161">
                <a:extLst>
                  <a:ext uri="{FF2B5EF4-FFF2-40B4-BE49-F238E27FC236}">
                    <a16:creationId xmlns:a16="http://schemas.microsoft.com/office/drawing/2014/main" id="{AAB104E8-20D0-EA47-8FB4-423EEDDB057C}"/>
                  </a:ext>
                </a:extLst>
              </p14:cNvPr>
              <p14:cNvContentPartPr/>
              <p14:nvPr/>
            </p14:nvContentPartPr>
            <p14:xfrm>
              <a:off x="3177559" y="2701146"/>
              <a:ext cx="348840" cy="247320"/>
            </p14:xfrm>
          </p:contentPart>
        </mc:Choice>
        <mc:Fallback xmlns="">
          <p:pic>
            <p:nvPicPr>
              <p:cNvPr id="162" name="Ink 161">
                <a:extLst>
                  <a:ext uri="{FF2B5EF4-FFF2-40B4-BE49-F238E27FC236}">
                    <a16:creationId xmlns:a16="http://schemas.microsoft.com/office/drawing/2014/main" id="{AAB104E8-20D0-EA47-8FB4-423EEDDB057C}"/>
                  </a:ext>
                </a:extLst>
              </p:cNvPr>
              <p:cNvPicPr/>
              <p:nvPr/>
            </p:nvPicPr>
            <p:blipFill>
              <a:blip r:embed="rId318"/>
              <a:stretch>
                <a:fillRect/>
              </a:stretch>
            </p:blipFill>
            <p:spPr>
              <a:xfrm>
                <a:off x="3171439" y="2695026"/>
                <a:ext cx="361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74" name="Ink 7">
                <a:extLst>
                  <a:ext uri="{FF2B5EF4-FFF2-40B4-BE49-F238E27FC236}">
                    <a16:creationId xmlns:a16="http://schemas.microsoft.com/office/drawing/2014/main" id="{3D0924B3-4DA3-4829-96B6-09E43E96A9FD}"/>
                  </a:ext>
                </a:extLst>
              </p14:cNvPr>
              <p14:cNvContentPartPr/>
              <p14:nvPr/>
            </p14:nvContentPartPr>
            <p14:xfrm>
              <a:off x="4983542" y="3311110"/>
              <a:ext cx="103005" cy="82929"/>
            </p14:xfrm>
          </p:contentPart>
        </mc:Choice>
        <mc:Fallback xmlns="">
          <p:pic>
            <p:nvPicPr>
              <p:cNvPr id="74" name="Ink 7">
                <a:extLst>
                  <a:ext uri="{FF2B5EF4-FFF2-40B4-BE49-F238E27FC236}">
                    <a16:creationId xmlns:a16="http://schemas.microsoft.com/office/drawing/2014/main" id="{3D0924B3-4DA3-4829-96B6-09E43E96A9FD}"/>
                  </a:ext>
                </a:extLst>
              </p:cNvPr>
              <p:cNvPicPr/>
              <p:nvPr/>
            </p:nvPicPr>
            <p:blipFill>
              <a:blip r:embed="rId320"/>
              <a:stretch>
                <a:fillRect/>
              </a:stretch>
            </p:blipFill>
            <p:spPr>
              <a:xfrm>
                <a:off x="4977441" y="3305007"/>
                <a:ext cx="115208" cy="95135"/>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76" name="Ink 75">
                <a:extLst>
                  <a:ext uri="{FF2B5EF4-FFF2-40B4-BE49-F238E27FC236}">
                    <a16:creationId xmlns:a16="http://schemas.microsoft.com/office/drawing/2014/main" id="{6B139ECA-7C83-46D9-82EB-1E95BC9D19B9}"/>
                  </a:ext>
                </a:extLst>
              </p14:cNvPr>
              <p14:cNvContentPartPr/>
              <p14:nvPr/>
            </p14:nvContentPartPr>
            <p14:xfrm>
              <a:off x="5301213" y="3315407"/>
              <a:ext cx="71063" cy="65003"/>
            </p14:xfrm>
          </p:contentPart>
        </mc:Choice>
        <mc:Fallback xmlns="">
          <p:pic>
            <p:nvPicPr>
              <p:cNvPr id="76" name="Ink 75">
                <a:extLst>
                  <a:ext uri="{FF2B5EF4-FFF2-40B4-BE49-F238E27FC236}">
                    <a16:creationId xmlns:a16="http://schemas.microsoft.com/office/drawing/2014/main" id="{6B139ECA-7C83-46D9-82EB-1E95BC9D19B9}"/>
                  </a:ext>
                </a:extLst>
              </p:cNvPr>
              <p:cNvPicPr/>
              <p:nvPr/>
            </p:nvPicPr>
            <p:blipFill>
              <a:blip r:embed="rId322"/>
              <a:stretch>
                <a:fillRect/>
              </a:stretch>
            </p:blipFill>
            <p:spPr>
              <a:xfrm>
                <a:off x="5295112" y="3309302"/>
                <a:ext cx="83266" cy="77214"/>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78" name="Ink 77">
                <a:extLst>
                  <a:ext uri="{FF2B5EF4-FFF2-40B4-BE49-F238E27FC236}">
                    <a16:creationId xmlns:a16="http://schemas.microsoft.com/office/drawing/2014/main" id="{C59534FF-7276-4B8D-A06E-08382BEE3F9B}"/>
                  </a:ext>
                </a:extLst>
              </p14:cNvPr>
              <p14:cNvContentPartPr/>
              <p14:nvPr/>
            </p14:nvContentPartPr>
            <p14:xfrm>
              <a:off x="5302067" y="3316682"/>
              <a:ext cx="64388" cy="62618"/>
            </p14:xfrm>
          </p:contentPart>
        </mc:Choice>
        <mc:Fallback xmlns="">
          <p:pic>
            <p:nvPicPr>
              <p:cNvPr id="78" name="Ink 77">
                <a:extLst>
                  <a:ext uri="{FF2B5EF4-FFF2-40B4-BE49-F238E27FC236}">
                    <a16:creationId xmlns:a16="http://schemas.microsoft.com/office/drawing/2014/main" id="{C59534FF-7276-4B8D-A06E-08382BEE3F9B}"/>
                  </a:ext>
                </a:extLst>
              </p:cNvPr>
              <p:cNvPicPr/>
              <p:nvPr/>
            </p:nvPicPr>
            <p:blipFill>
              <a:blip r:embed="rId324"/>
              <a:stretch>
                <a:fillRect/>
              </a:stretch>
            </p:blipFill>
            <p:spPr>
              <a:xfrm>
                <a:off x="5295986" y="3310599"/>
                <a:ext cx="76550" cy="74784"/>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81" name="Ink 25">
                <a:extLst>
                  <a:ext uri="{FF2B5EF4-FFF2-40B4-BE49-F238E27FC236}">
                    <a16:creationId xmlns:a16="http://schemas.microsoft.com/office/drawing/2014/main" id="{38AE8FBE-F2C3-4E9A-B56B-1711A01C708E}"/>
                  </a:ext>
                </a:extLst>
              </p14:cNvPr>
              <p14:cNvContentPartPr/>
              <p14:nvPr/>
            </p14:nvContentPartPr>
            <p14:xfrm>
              <a:off x="5557983" y="3302027"/>
              <a:ext cx="113805" cy="112351"/>
            </p14:xfrm>
          </p:contentPart>
        </mc:Choice>
        <mc:Fallback xmlns="">
          <p:pic>
            <p:nvPicPr>
              <p:cNvPr id="81" name="Ink 25">
                <a:extLst>
                  <a:ext uri="{FF2B5EF4-FFF2-40B4-BE49-F238E27FC236}">
                    <a16:creationId xmlns:a16="http://schemas.microsoft.com/office/drawing/2014/main" id="{38AE8FBE-F2C3-4E9A-B56B-1711A01C708E}"/>
                  </a:ext>
                </a:extLst>
              </p:cNvPr>
              <p:cNvPicPr/>
              <p:nvPr/>
            </p:nvPicPr>
            <p:blipFill>
              <a:blip r:embed="rId326"/>
              <a:stretch>
                <a:fillRect/>
              </a:stretch>
            </p:blipFill>
            <p:spPr>
              <a:xfrm>
                <a:off x="5551880" y="3295925"/>
                <a:ext cx="126011" cy="124555"/>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83" name="Ink 36">
                <a:extLst>
                  <a:ext uri="{FF2B5EF4-FFF2-40B4-BE49-F238E27FC236}">
                    <a16:creationId xmlns:a16="http://schemas.microsoft.com/office/drawing/2014/main" id="{83CD5D48-A4D4-4B8C-A611-75021BAAEEB5}"/>
                  </a:ext>
                </a:extLst>
              </p14:cNvPr>
              <p14:cNvContentPartPr/>
              <p14:nvPr/>
            </p14:nvContentPartPr>
            <p14:xfrm>
              <a:off x="5864560" y="3308019"/>
              <a:ext cx="88043" cy="86889"/>
            </p14:xfrm>
          </p:contentPart>
        </mc:Choice>
        <mc:Fallback xmlns="">
          <p:pic>
            <p:nvPicPr>
              <p:cNvPr id="83" name="Ink 36">
                <a:extLst>
                  <a:ext uri="{FF2B5EF4-FFF2-40B4-BE49-F238E27FC236}">
                    <a16:creationId xmlns:a16="http://schemas.microsoft.com/office/drawing/2014/main" id="{83CD5D48-A4D4-4B8C-A611-75021BAAEEB5}"/>
                  </a:ext>
                </a:extLst>
              </p:cNvPr>
              <p:cNvPicPr/>
              <p:nvPr/>
            </p:nvPicPr>
            <p:blipFill>
              <a:blip r:embed="rId328"/>
              <a:stretch>
                <a:fillRect/>
              </a:stretch>
            </p:blipFill>
            <p:spPr>
              <a:xfrm>
                <a:off x="5858451" y="3301915"/>
                <a:ext cx="100261" cy="99097"/>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87" name="Ink 86">
                <a:extLst>
                  <a:ext uri="{FF2B5EF4-FFF2-40B4-BE49-F238E27FC236}">
                    <a16:creationId xmlns:a16="http://schemas.microsoft.com/office/drawing/2014/main" id="{915AB56E-6141-4398-B364-81302ECDCAD9}"/>
                  </a:ext>
                </a:extLst>
              </p14:cNvPr>
              <p14:cNvContentPartPr/>
              <p14:nvPr/>
            </p14:nvContentPartPr>
            <p14:xfrm>
              <a:off x="6170553" y="3312782"/>
              <a:ext cx="74198" cy="94644"/>
            </p14:xfrm>
          </p:contentPart>
        </mc:Choice>
        <mc:Fallback xmlns="">
          <p:pic>
            <p:nvPicPr>
              <p:cNvPr id="87" name="Ink 86">
                <a:extLst>
                  <a:ext uri="{FF2B5EF4-FFF2-40B4-BE49-F238E27FC236}">
                    <a16:creationId xmlns:a16="http://schemas.microsoft.com/office/drawing/2014/main" id="{915AB56E-6141-4398-B364-81302ECDCAD9}"/>
                  </a:ext>
                </a:extLst>
              </p:cNvPr>
              <p:cNvPicPr/>
              <p:nvPr/>
            </p:nvPicPr>
            <p:blipFill>
              <a:blip r:embed="rId330"/>
              <a:stretch>
                <a:fillRect/>
              </a:stretch>
            </p:blipFill>
            <p:spPr>
              <a:xfrm>
                <a:off x="6164459" y="3306687"/>
                <a:ext cx="86385" cy="106833"/>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89" name="Ink 88">
                <a:extLst>
                  <a:ext uri="{FF2B5EF4-FFF2-40B4-BE49-F238E27FC236}">
                    <a16:creationId xmlns:a16="http://schemas.microsoft.com/office/drawing/2014/main" id="{34BD0AD9-81F9-499F-9CB0-2992C95A4D8D}"/>
                  </a:ext>
                </a:extLst>
              </p14:cNvPr>
              <p14:cNvContentPartPr/>
              <p14:nvPr/>
            </p14:nvContentPartPr>
            <p14:xfrm>
              <a:off x="6176665" y="3324475"/>
              <a:ext cx="76133" cy="77551"/>
            </p14:xfrm>
          </p:contentPart>
        </mc:Choice>
        <mc:Fallback xmlns="">
          <p:pic>
            <p:nvPicPr>
              <p:cNvPr id="89" name="Ink 88">
                <a:extLst>
                  <a:ext uri="{FF2B5EF4-FFF2-40B4-BE49-F238E27FC236}">
                    <a16:creationId xmlns:a16="http://schemas.microsoft.com/office/drawing/2014/main" id="{34BD0AD9-81F9-499F-9CB0-2992C95A4D8D}"/>
                  </a:ext>
                </a:extLst>
              </p:cNvPr>
              <p:cNvPicPr/>
              <p:nvPr/>
            </p:nvPicPr>
            <p:blipFill>
              <a:blip r:embed="rId332"/>
              <a:stretch>
                <a:fillRect/>
              </a:stretch>
            </p:blipFill>
            <p:spPr>
              <a:xfrm>
                <a:off x="6170560" y="3318371"/>
                <a:ext cx="88343" cy="89758"/>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91" name="Ink 90">
                <a:extLst>
                  <a:ext uri="{FF2B5EF4-FFF2-40B4-BE49-F238E27FC236}">
                    <a16:creationId xmlns:a16="http://schemas.microsoft.com/office/drawing/2014/main" id="{44EA4146-16AB-47E5-9533-793E8737552E}"/>
                  </a:ext>
                </a:extLst>
              </p14:cNvPr>
              <p14:cNvContentPartPr/>
              <p14:nvPr/>
            </p14:nvContentPartPr>
            <p14:xfrm>
              <a:off x="6422853" y="3321317"/>
              <a:ext cx="138188" cy="59378"/>
            </p14:xfrm>
          </p:contentPart>
        </mc:Choice>
        <mc:Fallback xmlns="">
          <p:pic>
            <p:nvPicPr>
              <p:cNvPr id="91" name="Ink 90">
                <a:extLst>
                  <a:ext uri="{FF2B5EF4-FFF2-40B4-BE49-F238E27FC236}">
                    <a16:creationId xmlns:a16="http://schemas.microsoft.com/office/drawing/2014/main" id="{44EA4146-16AB-47E5-9533-793E8737552E}"/>
                  </a:ext>
                </a:extLst>
              </p:cNvPr>
              <p:cNvPicPr/>
              <p:nvPr/>
            </p:nvPicPr>
            <p:blipFill>
              <a:blip r:embed="rId334"/>
              <a:stretch>
                <a:fillRect/>
              </a:stretch>
            </p:blipFill>
            <p:spPr>
              <a:xfrm>
                <a:off x="6416751" y="3315236"/>
                <a:ext cx="150392" cy="715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92" name="Ink 91">
                <a:extLst>
                  <a:ext uri="{FF2B5EF4-FFF2-40B4-BE49-F238E27FC236}">
                    <a16:creationId xmlns:a16="http://schemas.microsoft.com/office/drawing/2014/main" id="{E80F9483-BC92-47EA-83F2-F13BA24881F3}"/>
                  </a:ext>
                </a:extLst>
              </p14:cNvPr>
              <p14:cNvContentPartPr/>
              <p14:nvPr/>
            </p14:nvContentPartPr>
            <p14:xfrm>
              <a:off x="6720565" y="3316067"/>
              <a:ext cx="153285" cy="63698"/>
            </p14:xfrm>
          </p:contentPart>
        </mc:Choice>
        <mc:Fallback xmlns="">
          <p:pic>
            <p:nvPicPr>
              <p:cNvPr id="92" name="Ink 91">
                <a:extLst>
                  <a:ext uri="{FF2B5EF4-FFF2-40B4-BE49-F238E27FC236}">
                    <a16:creationId xmlns:a16="http://schemas.microsoft.com/office/drawing/2014/main" id="{E80F9483-BC92-47EA-83F2-F13BA24881F3}"/>
                  </a:ext>
                </a:extLst>
              </p:cNvPr>
              <p:cNvPicPr/>
              <p:nvPr/>
            </p:nvPicPr>
            <p:blipFill>
              <a:blip r:embed="rId336"/>
              <a:stretch>
                <a:fillRect/>
              </a:stretch>
            </p:blipFill>
            <p:spPr>
              <a:xfrm>
                <a:off x="6714462" y="3309949"/>
                <a:ext cx="165490" cy="75934"/>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98" name="Ink 97">
                <a:extLst>
                  <a:ext uri="{FF2B5EF4-FFF2-40B4-BE49-F238E27FC236}">
                    <a16:creationId xmlns:a16="http://schemas.microsoft.com/office/drawing/2014/main" id="{540E7684-D747-441F-9490-24F122F310DF}"/>
                  </a:ext>
                </a:extLst>
              </p14:cNvPr>
              <p14:cNvContentPartPr/>
              <p14:nvPr/>
            </p14:nvContentPartPr>
            <p14:xfrm>
              <a:off x="5590180" y="3191754"/>
              <a:ext cx="61185" cy="96564"/>
            </p14:xfrm>
          </p:contentPart>
        </mc:Choice>
        <mc:Fallback xmlns="">
          <p:pic>
            <p:nvPicPr>
              <p:cNvPr id="98" name="Ink 97">
                <a:extLst>
                  <a:ext uri="{FF2B5EF4-FFF2-40B4-BE49-F238E27FC236}">
                    <a16:creationId xmlns:a16="http://schemas.microsoft.com/office/drawing/2014/main" id="{540E7684-D747-441F-9490-24F122F310DF}"/>
                  </a:ext>
                </a:extLst>
              </p:cNvPr>
              <p:cNvPicPr/>
              <p:nvPr/>
            </p:nvPicPr>
            <p:blipFill>
              <a:blip r:embed="rId338"/>
              <a:stretch>
                <a:fillRect/>
              </a:stretch>
            </p:blipFill>
            <p:spPr>
              <a:xfrm>
                <a:off x="5584097" y="3185651"/>
                <a:ext cx="73350" cy="108769"/>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99" name="Ink 50">
                <a:extLst>
                  <a:ext uri="{FF2B5EF4-FFF2-40B4-BE49-F238E27FC236}">
                    <a16:creationId xmlns:a16="http://schemas.microsoft.com/office/drawing/2014/main" id="{9824FBB5-93AF-4CBD-8198-B3AB176E7D78}"/>
                  </a:ext>
                </a:extLst>
              </p14:cNvPr>
              <p14:cNvContentPartPr/>
              <p14:nvPr/>
            </p14:nvContentPartPr>
            <p14:xfrm>
              <a:off x="5468868" y="3192333"/>
              <a:ext cx="87434" cy="95873"/>
            </p14:xfrm>
          </p:contentPart>
        </mc:Choice>
        <mc:Fallback xmlns="">
          <p:pic>
            <p:nvPicPr>
              <p:cNvPr id="99" name="Ink 50">
                <a:extLst>
                  <a:ext uri="{FF2B5EF4-FFF2-40B4-BE49-F238E27FC236}">
                    <a16:creationId xmlns:a16="http://schemas.microsoft.com/office/drawing/2014/main" id="{9824FBB5-93AF-4CBD-8198-B3AB176E7D78}"/>
                  </a:ext>
                </a:extLst>
              </p:cNvPr>
              <p:cNvPicPr/>
              <p:nvPr/>
            </p:nvPicPr>
            <p:blipFill>
              <a:blip r:embed="rId340"/>
              <a:stretch>
                <a:fillRect/>
              </a:stretch>
            </p:blipFill>
            <p:spPr>
              <a:xfrm>
                <a:off x="5462776" y="3186229"/>
                <a:ext cx="99617" cy="108082"/>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6" name="Ink 96">
                <a:extLst>
                  <a:ext uri="{FF2B5EF4-FFF2-40B4-BE49-F238E27FC236}">
                    <a16:creationId xmlns:a16="http://schemas.microsoft.com/office/drawing/2014/main" id="{52A19B68-3BCF-43C9-AA98-5911C027C030}"/>
                  </a:ext>
                </a:extLst>
              </p14:cNvPr>
              <p14:cNvContentPartPr/>
              <p14:nvPr/>
            </p14:nvContentPartPr>
            <p14:xfrm>
              <a:off x="4999058" y="3819113"/>
              <a:ext cx="68760" cy="72360"/>
            </p14:xfrm>
          </p:contentPart>
        </mc:Choice>
        <mc:Fallback xmlns="">
          <p:pic>
            <p:nvPicPr>
              <p:cNvPr id="216" name="Ink 96">
                <a:extLst>
                  <a:ext uri="{FF2B5EF4-FFF2-40B4-BE49-F238E27FC236}">
                    <a16:creationId xmlns:a16="http://schemas.microsoft.com/office/drawing/2014/main" id="{52A19B68-3BCF-43C9-AA98-5911C027C030}"/>
                  </a:ext>
                </a:extLst>
              </p:cNvPr>
              <p:cNvPicPr/>
              <p:nvPr/>
            </p:nvPicPr>
            <p:blipFill>
              <a:blip r:embed="rId206"/>
              <a:stretch>
                <a:fillRect/>
              </a:stretch>
            </p:blipFill>
            <p:spPr>
              <a:xfrm>
                <a:off x="4992906" y="3812993"/>
                <a:ext cx="81064"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8" name="Ink 103">
                <a:extLst>
                  <a:ext uri="{FF2B5EF4-FFF2-40B4-BE49-F238E27FC236}">
                    <a16:creationId xmlns:a16="http://schemas.microsoft.com/office/drawing/2014/main" id="{FFDF2BE1-96A9-4A87-BE4B-A56009A68F48}"/>
                  </a:ext>
                </a:extLst>
              </p14:cNvPr>
              <p14:cNvContentPartPr/>
              <p14:nvPr/>
            </p14:nvContentPartPr>
            <p14:xfrm>
              <a:off x="5553818" y="3812633"/>
              <a:ext cx="96120" cy="102600"/>
            </p14:xfrm>
          </p:contentPart>
        </mc:Choice>
        <mc:Fallback xmlns="">
          <p:pic>
            <p:nvPicPr>
              <p:cNvPr id="218" name="Ink 103">
                <a:extLst>
                  <a:ext uri="{FF2B5EF4-FFF2-40B4-BE49-F238E27FC236}">
                    <a16:creationId xmlns:a16="http://schemas.microsoft.com/office/drawing/2014/main" id="{FFDF2BE1-96A9-4A87-BE4B-A56009A68F48}"/>
                  </a:ext>
                </a:extLst>
              </p:cNvPr>
              <p:cNvPicPr/>
              <p:nvPr/>
            </p:nvPicPr>
            <p:blipFill>
              <a:blip r:embed="rId210"/>
              <a:stretch>
                <a:fillRect/>
              </a:stretch>
            </p:blipFill>
            <p:spPr>
              <a:xfrm>
                <a:off x="5547721" y="3806513"/>
                <a:ext cx="108314"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9" name="Ink 107">
                <a:extLst>
                  <a:ext uri="{FF2B5EF4-FFF2-40B4-BE49-F238E27FC236}">
                    <a16:creationId xmlns:a16="http://schemas.microsoft.com/office/drawing/2014/main" id="{8889F6C5-3BB4-4860-BC13-4DD598903F30}"/>
                  </a:ext>
                </a:extLst>
              </p14:cNvPr>
              <p14:cNvContentPartPr/>
              <p14:nvPr/>
            </p14:nvContentPartPr>
            <p14:xfrm>
              <a:off x="5857296" y="3820193"/>
              <a:ext cx="64080" cy="73440"/>
            </p14:xfrm>
          </p:contentPart>
        </mc:Choice>
        <mc:Fallback xmlns="">
          <p:pic>
            <p:nvPicPr>
              <p:cNvPr id="219" name="Ink 107">
                <a:extLst>
                  <a:ext uri="{FF2B5EF4-FFF2-40B4-BE49-F238E27FC236}">
                    <a16:creationId xmlns:a16="http://schemas.microsoft.com/office/drawing/2014/main" id="{8889F6C5-3BB4-4860-BC13-4DD598903F30}"/>
                  </a:ext>
                </a:extLst>
              </p:cNvPr>
              <p:cNvPicPr/>
              <p:nvPr/>
            </p:nvPicPr>
            <p:blipFill>
              <a:blip r:embed="rId212"/>
              <a:stretch>
                <a:fillRect/>
              </a:stretch>
            </p:blipFill>
            <p:spPr>
              <a:xfrm>
                <a:off x="5851176" y="3814103"/>
                <a:ext cx="76320" cy="856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2" name="Ink 221">
                <a:extLst>
                  <a:ext uri="{FF2B5EF4-FFF2-40B4-BE49-F238E27FC236}">
                    <a16:creationId xmlns:a16="http://schemas.microsoft.com/office/drawing/2014/main" id="{3FE25022-E054-4E9F-A1D1-4975E34D5B16}"/>
                  </a:ext>
                </a:extLst>
              </p14:cNvPr>
              <p14:cNvContentPartPr/>
              <p14:nvPr/>
            </p14:nvContentPartPr>
            <p14:xfrm>
              <a:off x="6434736" y="3833873"/>
              <a:ext cx="127800" cy="46440"/>
            </p14:xfrm>
          </p:contentPart>
        </mc:Choice>
        <mc:Fallback xmlns="">
          <p:pic>
            <p:nvPicPr>
              <p:cNvPr id="222" name="Ink 221">
                <a:extLst>
                  <a:ext uri="{FF2B5EF4-FFF2-40B4-BE49-F238E27FC236}">
                    <a16:creationId xmlns:a16="http://schemas.microsoft.com/office/drawing/2014/main" id="{3FE25022-E054-4E9F-A1D1-4975E34D5B16}"/>
                  </a:ext>
                </a:extLst>
              </p:cNvPr>
              <p:cNvPicPr/>
              <p:nvPr/>
            </p:nvPicPr>
            <p:blipFill>
              <a:blip r:embed="rId216"/>
              <a:stretch>
                <a:fillRect/>
              </a:stretch>
            </p:blipFill>
            <p:spPr>
              <a:xfrm>
                <a:off x="6428599" y="3827753"/>
                <a:ext cx="140075"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3" name="Ink 222">
                <a:extLst>
                  <a:ext uri="{FF2B5EF4-FFF2-40B4-BE49-F238E27FC236}">
                    <a16:creationId xmlns:a16="http://schemas.microsoft.com/office/drawing/2014/main" id="{EC13FDBB-2E1E-42E7-A245-39CAE2A3F7AC}"/>
                  </a:ext>
                </a:extLst>
              </p14:cNvPr>
              <p14:cNvContentPartPr/>
              <p14:nvPr/>
            </p14:nvContentPartPr>
            <p14:xfrm>
              <a:off x="6728496" y="3825593"/>
              <a:ext cx="117360" cy="52920"/>
            </p14:xfrm>
          </p:contentPart>
        </mc:Choice>
        <mc:Fallback xmlns="">
          <p:pic>
            <p:nvPicPr>
              <p:cNvPr id="223" name="Ink 222">
                <a:extLst>
                  <a:ext uri="{FF2B5EF4-FFF2-40B4-BE49-F238E27FC236}">
                    <a16:creationId xmlns:a16="http://schemas.microsoft.com/office/drawing/2014/main" id="{EC13FDBB-2E1E-42E7-A245-39CAE2A3F7AC}"/>
                  </a:ext>
                </a:extLst>
              </p:cNvPr>
              <p:cNvPicPr/>
              <p:nvPr/>
            </p:nvPicPr>
            <p:blipFill>
              <a:blip r:embed="rId218"/>
              <a:stretch>
                <a:fillRect/>
              </a:stretch>
            </p:blipFill>
            <p:spPr>
              <a:xfrm>
                <a:off x="6722376" y="3819473"/>
                <a:ext cx="129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Ink 117">
                <a:extLst>
                  <a:ext uri="{FF2B5EF4-FFF2-40B4-BE49-F238E27FC236}">
                    <a16:creationId xmlns:a16="http://schemas.microsoft.com/office/drawing/2014/main" id="{7E6CA0E5-235E-40C3-AD45-71B9B9B25331}"/>
                  </a:ext>
                </a:extLst>
              </p14:cNvPr>
              <p14:cNvContentPartPr/>
              <p14:nvPr/>
            </p14:nvContentPartPr>
            <p14:xfrm>
              <a:off x="5575409" y="3704190"/>
              <a:ext cx="60480" cy="66600"/>
            </p14:xfrm>
          </p:contentPart>
        </mc:Choice>
        <mc:Fallback xmlns="">
          <p:pic>
            <p:nvPicPr>
              <p:cNvPr id="224" name="Ink 117">
                <a:extLst>
                  <a:ext uri="{FF2B5EF4-FFF2-40B4-BE49-F238E27FC236}">
                    <a16:creationId xmlns:a16="http://schemas.microsoft.com/office/drawing/2014/main" id="{7E6CA0E5-235E-40C3-AD45-71B9B9B25331}"/>
                  </a:ext>
                </a:extLst>
              </p:cNvPr>
              <p:cNvPicPr/>
              <p:nvPr/>
            </p:nvPicPr>
            <p:blipFill>
              <a:blip r:embed="rId220"/>
              <a:stretch>
                <a:fillRect/>
              </a:stretch>
            </p:blipFill>
            <p:spPr>
              <a:xfrm>
                <a:off x="5569289" y="3698070"/>
                <a:ext cx="72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5" name="Ink 121">
                <a:extLst>
                  <a:ext uri="{FF2B5EF4-FFF2-40B4-BE49-F238E27FC236}">
                    <a16:creationId xmlns:a16="http://schemas.microsoft.com/office/drawing/2014/main" id="{96C23172-B84C-43D3-B288-CAD9EEDB886F}"/>
                  </a:ext>
                </a:extLst>
              </p14:cNvPr>
              <p14:cNvContentPartPr/>
              <p14:nvPr/>
            </p14:nvContentPartPr>
            <p14:xfrm>
              <a:off x="5475578" y="3702113"/>
              <a:ext cx="65880" cy="55800"/>
            </p14:xfrm>
          </p:contentPart>
        </mc:Choice>
        <mc:Fallback xmlns="">
          <p:pic>
            <p:nvPicPr>
              <p:cNvPr id="225" name="Ink 121">
                <a:extLst>
                  <a:ext uri="{FF2B5EF4-FFF2-40B4-BE49-F238E27FC236}">
                    <a16:creationId xmlns:a16="http://schemas.microsoft.com/office/drawing/2014/main" id="{96C23172-B84C-43D3-B288-CAD9EEDB886F}"/>
                  </a:ext>
                </a:extLst>
              </p:cNvPr>
              <p:cNvPicPr/>
              <p:nvPr/>
            </p:nvPicPr>
            <p:blipFill>
              <a:blip r:embed="rId222"/>
              <a:stretch>
                <a:fillRect/>
              </a:stretch>
            </p:blipFill>
            <p:spPr>
              <a:xfrm>
                <a:off x="5469458" y="3695993"/>
                <a:ext cx="78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7" name="Ink 107">
                <a:extLst>
                  <a:ext uri="{FF2B5EF4-FFF2-40B4-BE49-F238E27FC236}">
                    <a16:creationId xmlns:a16="http://schemas.microsoft.com/office/drawing/2014/main" id="{AEC74770-A038-418A-90A2-5D7012CB36A7}"/>
                  </a:ext>
                </a:extLst>
              </p14:cNvPr>
              <p14:cNvContentPartPr/>
              <p14:nvPr/>
            </p14:nvContentPartPr>
            <p14:xfrm>
              <a:off x="5290559" y="3820192"/>
              <a:ext cx="64080" cy="73440"/>
            </p14:xfrm>
          </p:contentPart>
        </mc:Choice>
        <mc:Fallback xmlns="">
          <p:pic>
            <p:nvPicPr>
              <p:cNvPr id="227" name="Ink 107">
                <a:extLst>
                  <a:ext uri="{FF2B5EF4-FFF2-40B4-BE49-F238E27FC236}">
                    <a16:creationId xmlns:a16="http://schemas.microsoft.com/office/drawing/2014/main" id="{AEC74770-A038-418A-90A2-5D7012CB36A7}"/>
                  </a:ext>
                </a:extLst>
              </p:cNvPr>
              <p:cNvPicPr/>
              <p:nvPr/>
            </p:nvPicPr>
            <p:blipFill>
              <a:blip r:embed="rId212"/>
              <a:stretch>
                <a:fillRect/>
              </a:stretch>
            </p:blipFill>
            <p:spPr>
              <a:xfrm>
                <a:off x="5284439" y="3814102"/>
                <a:ext cx="76320" cy="856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8" name="Ink 96">
                <a:extLst>
                  <a:ext uri="{FF2B5EF4-FFF2-40B4-BE49-F238E27FC236}">
                    <a16:creationId xmlns:a16="http://schemas.microsoft.com/office/drawing/2014/main" id="{476E90DA-3548-4891-9C75-FB5726AF5940}"/>
                  </a:ext>
                </a:extLst>
              </p14:cNvPr>
              <p14:cNvContentPartPr/>
              <p14:nvPr/>
            </p14:nvContentPartPr>
            <p14:xfrm>
              <a:off x="6175394" y="3819112"/>
              <a:ext cx="68760" cy="72360"/>
            </p14:xfrm>
          </p:contentPart>
        </mc:Choice>
        <mc:Fallback xmlns="">
          <p:pic>
            <p:nvPicPr>
              <p:cNvPr id="228" name="Ink 96">
                <a:extLst>
                  <a:ext uri="{FF2B5EF4-FFF2-40B4-BE49-F238E27FC236}">
                    <a16:creationId xmlns:a16="http://schemas.microsoft.com/office/drawing/2014/main" id="{476E90DA-3548-4891-9C75-FB5726AF5940}"/>
                  </a:ext>
                </a:extLst>
              </p:cNvPr>
              <p:cNvPicPr/>
              <p:nvPr/>
            </p:nvPicPr>
            <p:blipFill>
              <a:blip r:embed="rId206"/>
              <a:stretch>
                <a:fillRect/>
              </a:stretch>
            </p:blipFill>
            <p:spPr>
              <a:xfrm>
                <a:off x="6169242" y="3812992"/>
                <a:ext cx="81064"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0" name="Ink 121">
                <a:extLst>
                  <a:ext uri="{FF2B5EF4-FFF2-40B4-BE49-F238E27FC236}">
                    <a16:creationId xmlns:a16="http://schemas.microsoft.com/office/drawing/2014/main" id="{1BDB654F-09D5-4D66-9B9A-3E38EA8C1209}"/>
                  </a:ext>
                </a:extLst>
              </p14:cNvPr>
              <p14:cNvContentPartPr/>
              <p14:nvPr/>
            </p14:nvContentPartPr>
            <p14:xfrm>
              <a:off x="4987417" y="4299088"/>
              <a:ext cx="74020" cy="71428"/>
            </p14:xfrm>
          </p:contentPart>
        </mc:Choice>
        <mc:Fallback xmlns="">
          <p:pic>
            <p:nvPicPr>
              <p:cNvPr id="230" name="Ink 121">
                <a:extLst>
                  <a:ext uri="{FF2B5EF4-FFF2-40B4-BE49-F238E27FC236}">
                    <a16:creationId xmlns:a16="http://schemas.microsoft.com/office/drawing/2014/main" id="{1BDB654F-09D5-4D66-9B9A-3E38EA8C1209}"/>
                  </a:ext>
                </a:extLst>
              </p:cNvPr>
              <p:cNvPicPr/>
              <p:nvPr/>
            </p:nvPicPr>
            <p:blipFill>
              <a:blip r:embed="rId351"/>
              <a:stretch>
                <a:fillRect/>
              </a:stretch>
            </p:blipFill>
            <p:spPr>
              <a:xfrm>
                <a:off x="4981338" y="4292986"/>
                <a:ext cx="86178" cy="83632"/>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1" name="Ink 124">
                <a:extLst>
                  <a:ext uri="{FF2B5EF4-FFF2-40B4-BE49-F238E27FC236}">
                    <a16:creationId xmlns:a16="http://schemas.microsoft.com/office/drawing/2014/main" id="{4A6EF1AC-B083-45BE-85FC-2A07AB14C2A5}"/>
                  </a:ext>
                </a:extLst>
              </p14:cNvPr>
              <p14:cNvContentPartPr/>
              <p14:nvPr/>
            </p14:nvContentPartPr>
            <p14:xfrm>
              <a:off x="5272017" y="4292586"/>
              <a:ext cx="75143" cy="94096"/>
            </p14:xfrm>
          </p:contentPart>
        </mc:Choice>
        <mc:Fallback xmlns="">
          <p:pic>
            <p:nvPicPr>
              <p:cNvPr id="231" name="Ink 124">
                <a:extLst>
                  <a:ext uri="{FF2B5EF4-FFF2-40B4-BE49-F238E27FC236}">
                    <a16:creationId xmlns:a16="http://schemas.microsoft.com/office/drawing/2014/main" id="{4A6EF1AC-B083-45BE-85FC-2A07AB14C2A5}"/>
                  </a:ext>
                </a:extLst>
              </p:cNvPr>
              <p:cNvPicPr/>
              <p:nvPr/>
            </p:nvPicPr>
            <p:blipFill>
              <a:blip r:embed="rId353"/>
              <a:stretch>
                <a:fillRect/>
              </a:stretch>
            </p:blipFill>
            <p:spPr>
              <a:xfrm>
                <a:off x="5265905" y="4286481"/>
                <a:ext cx="87367" cy="106307"/>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3" name="Ink 129">
                <a:extLst>
                  <a:ext uri="{FF2B5EF4-FFF2-40B4-BE49-F238E27FC236}">
                    <a16:creationId xmlns:a16="http://schemas.microsoft.com/office/drawing/2014/main" id="{C84B77C0-DB87-4154-9F86-C14BEC593DE8}"/>
                  </a:ext>
                </a:extLst>
              </p14:cNvPr>
              <p14:cNvContentPartPr/>
              <p14:nvPr/>
            </p14:nvContentPartPr>
            <p14:xfrm>
              <a:off x="5550666" y="4279725"/>
              <a:ext cx="119624" cy="108680"/>
            </p14:xfrm>
          </p:contentPart>
        </mc:Choice>
        <mc:Fallback xmlns="">
          <p:pic>
            <p:nvPicPr>
              <p:cNvPr id="233" name="Ink 129">
                <a:extLst>
                  <a:ext uri="{FF2B5EF4-FFF2-40B4-BE49-F238E27FC236}">
                    <a16:creationId xmlns:a16="http://schemas.microsoft.com/office/drawing/2014/main" id="{C84B77C0-DB87-4154-9F86-C14BEC593DE8}"/>
                  </a:ext>
                </a:extLst>
              </p:cNvPr>
              <p:cNvPicPr/>
              <p:nvPr/>
            </p:nvPicPr>
            <p:blipFill>
              <a:blip r:embed="rId355"/>
              <a:stretch>
                <a:fillRect/>
              </a:stretch>
            </p:blipFill>
            <p:spPr>
              <a:xfrm>
                <a:off x="5544559" y="4273607"/>
                <a:ext cx="131838" cy="12091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4" name="Ink 132">
                <a:extLst>
                  <a:ext uri="{FF2B5EF4-FFF2-40B4-BE49-F238E27FC236}">
                    <a16:creationId xmlns:a16="http://schemas.microsoft.com/office/drawing/2014/main" id="{954EE1F1-B66F-409A-BDAC-8AD65106AFB5}"/>
                  </a:ext>
                </a:extLst>
              </p14:cNvPr>
              <p14:cNvContentPartPr/>
              <p14:nvPr/>
            </p14:nvContentPartPr>
            <p14:xfrm>
              <a:off x="5858644" y="4301460"/>
              <a:ext cx="94231" cy="81532"/>
            </p14:xfrm>
          </p:contentPart>
        </mc:Choice>
        <mc:Fallback xmlns="">
          <p:pic>
            <p:nvPicPr>
              <p:cNvPr id="234" name="Ink 132">
                <a:extLst>
                  <a:ext uri="{FF2B5EF4-FFF2-40B4-BE49-F238E27FC236}">
                    <a16:creationId xmlns:a16="http://schemas.microsoft.com/office/drawing/2014/main" id="{954EE1F1-B66F-409A-BDAC-8AD65106AFB5}"/>
                  </a:ext>
                </a:extLst>
              </p:cNvPr>
              <p:cNvPicPr/>
              <p:nvPr/>
            </p:nvPicPr>
            <p:blipFill>
              <a:blip r:embed="rId357"/>
              <a:stretch>
                <a:fillRect/>
              </a:stretch>
            </p:blipFill>
            <p:spPr>
              <a:xfrm>
                <a:off x="5852553" y="4295354"/>
                <a:ext cx="106413" cy="93744"/>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6" name="Ink 135">
                <a:extLst>
                  <a:ext uri="{FF2B5EF4-FFF2-40B4-BE49-F238E27FC236}">
                    <a16:creationId xmlns:a16="http://schemas.microsoft.com/office/drawing/2014/main" id="{FCC73623-1DC5-427C-9517-0B26A4215275}"/>
                  </a:ext>
                </a:extLst>
              </p14:cNvPr>
              <p14:cNvContentPartPr/>
              <p14:nvPr/>
            </p14:nvContentPartPr>
            <p14:xfrm>
              <a:off x="6162367" y="4294306"/>
              <a:ext cx="70997" cy="83026"/>
            </p14:xfrm>
          </p:contentPart>
        </mc:Choice>
        <mc:Fallback xmlns="">
          <p:pic>
            <p:nvPicPr>
              <p:cNvPr id="236" name="Ink 135">
                <a:extLst>
                  <a:ext uri="{FF2B5EF4-FFF2-40B4-BE49-F238E27FC236}">
                    <a16:creationId xmlns:a16="http://schemas.microsoft.com/office/drawing/2014/main" id="{FCC73623-1DC5-427C-9517-0B26A4215275}"/>
                  </a:ext>
                </a:extLst>
              </p:cNvPr>
              <p:cNvPicPr/>
              <p:nvPr/>
            </p:nvPicPr>
            <p:blipFill>
              <a:blip r:embed="rId359"/>
              <a:stretch>
                <a:fillRect/>
              </a:stretch>
            </p:blipFill>
            <p:spPr>
              <a:xfrm>
                <a:off x="6156271" y="4288222"/>
                <a:ext cx="83188" cy="95194"/>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01" name="Ink 100">
                <a:extLst>
                  <a:ext uri="{FF2B5EF4-FFF2-40B4-BE49-F238E27FC236}">
                    <a16:creationId xmlns:a16="http://schemas.microsoft.com/office/drawing/2014/main" id="{D11B36D8-031E-4B0E-A836-3FDF5ABCFA19}"/>
                  </a:ext>
                </a:extLst>
              </p14:cNvPr>
              <p14:cNvContentPartPr/>
              <p14:nvPr/>
            </p14:nvContentPartPr>
            <p14:xfrm>
              <a:off x="6414085" y="4323466"/>
              <a:ext cx="157909" cy="30792"/>
            </p14:xfrm>
          </p:contentPart>
        </mc:Choice>
        <mc:Fallback xmlns="">
          <p:pic>
            <p:nvPicPr>
              <p:cNvPr id="101" name="Ink 100">
                <a:extLst>
                  <a:ext uri="{FF2B5EF4-FFF2-40B4-BE49-F238E27FC236}">
                    <a16:creationId xmlns:a16="http://schemas.microsoft.com/office/drawing/2014/main" id="{D11B36D8-031E-4B0E-A836-3FDF5ABCFA19}"/>
                  </a:ext>
                </a:extLst>
              </p:cNvPr>
              <p:cNvPicPr/>
              <p:nvPr/>
            </p:nvPicPr>
            <p:blipFill>
              <a:blip r:embed="rId361"/>
              <a:stretch>
                <a:fillRect/>
              </a:stretch>
            </p:blipFill>
            <p:spPr>
              <a:xfrm>
                <a:off x="6407970" y="4317379"/>
                <a:ext cx="170139" cy="42966"/>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04" name="Ink 103">
                <a:extLst>
                  <a:ext uri="{FF2B5EF4-FFF2-40B4-BE49-F238E27FC236}">
                    <a16:creationId xmlns:a16="http://schemas.microsoft.com/office/drawing/2014/main" id="{BB1C51C8-FB75-476B-8712-CEFADC79982A}"/>
                  </a:ext>
                </a:extLst>
              </p14:cNvPr>
              <p14:cNvContentPartPr/>
              <p14:nvPr/>
            </p14:nvContentPartPr>
            <p14:xfrm>
              <a:off x="6716746" y="4320042"/>
              <a:ext cx="155972" cy="41550"/>
            </p14:xfrm>
          </p:contentPart>
        </mc:Choice>
        <mc:Fallback xmlns="">
          <p:pic>
            <p:nvPicPr>
              <p:cNvPr id="104" name="Ink 103">
                <a:extLst>
                  <a:ext uri="{FF2B5EF4-FFF2-40B4-BE49-F238E27FC236}">
                    <a16:creationId xmlns:a16="http://schemas.microsoft.com/office/drawing/2014/main" id="{BB1C51C8-FB75-476B-8712-CEFADC79982A}"/>
                  </a:ext>
                </a:extLst>
              </p:cNvPr>
              <p:cNvPicPr/>
              <p:nvPr/>
            </p:nvPicPr>
            <p:blipFill>
              <a:blip r:embed="rId363"/>
              <a:stretch>
                <a:fillRect/>
              </a:stretch>
            </p:blipFill>
            <p:spPr>
              <a:xfrm>
                <a:off x="6710636" y="4313953"/>
                <a:ext cx="168191" cy="53728"/>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05" name="Ink 141">
                <a:extLst>
                  <a:ext uri="{FF2B5EF4-FFF2-40B4-BE49-F238E27FC236}">
                    <a16:creationId xmlns:a16="http://schemas.microsoft.com/office/drawing/2014/main" id="{490FD875-E7BA-4AFB-8FE1-2BA0380CC3D3}"/>
                  </a:ext>
                </a:extLst>
              </p14:cNvPr>
              <p14:cNvContentPartPr/>
              <p14:nvPr/>
            </p14:nvContentPartPr>
            <p14:xfrm>
              <a:off x="6171642" y="4186038"/>
              <a:ext cx="48106" cy="73050"/>
            </p14:xfrm>
          </p:contentPart>
        </mc:Choice>
        <mc:Fallback xmlns="">
          <p:pic>
            <p:nvPicPr>
              <p:cNvPr id="105" name="Ink 141">
                <a:extLst>
                  <a:ext uri="{FF2B5EF4-FFF2-40B4-BE49-F238E27FC236}">
                    <a16:creationId xmlns:a16="http://schemas.microsoft.com/office/drawing/2014/main" id="{490FD875-E7BA-4AFB-8FE1-2BA0380CC3D3}"/>
                  </a:ext>
                </a:extLst>
              </p:cNvPr>
              <p:cNvPicPr/>
              <p:nvPr/>
            </p:nvPicPr>
            <p:blipFill>
              <a:blip r:embed="rId365"/>
              <a:stretch>
                <a:fillRect/>
              </a:stretch>
            </p:blipFill>
            <p:spPr>
              <a:xfrm>
                <a:off x="6165539" y="4179950"/>
                <a:ext cx="60312" cy="85225"/>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10" name="Ink 145">
                <a:extLst>
                  <a:ext uri="{FF2B5EF4-FFF2-40B4-BE49-F238E27FC236}">
                    <a16:creationId xmlns:a16="http://schemas.microsoft.com/office/drawing/2014/main" id="{0596DACF-D5F2-4095-9202-85BB72FB5CDF}"/>
                  </a:ext>
                </a:extLst>
              </p14:cNvPr>
              <p14:cNvContentPartPr/>
              <p14:nvPr/>
            </p14:nvContentPartPr>
            <p14:xfrm>
              <a:off x="6060309" y="4172650"/>
              <a:ext cx="72076" cy="97939"/>
            </p14:xfrm>
          </p:contentPart>
        </mc:Choice>
        <mc:Fallback xmlns="">
          <p:pic>
            <p:nvPicPr>
              <p:cNvPr id="110" name="Ink 145">
                <a:extLst>
                  <a:ext uri="{FF2B5EF4-FFF2-40B4-BE49-F238E27FC236}">
                    <a16:creationId xmlns:a16="http://schemas.microsoft.com/office/drawing/2014/main" id="{0596DACF-D5F2-4095-9202-85BB72FB5CDF}"/>
                  </a:ext>
                </a:extLst>
              </p:cNvPr>
              <p:cNvPicPr/>
              <p:nvPr/>
            </p:nvPicPr>
            <p:blipFill>
              <a:blip r:embed="rId367"/>
              <a:stretch>
                <a:fillRect/>
              </a:stretch>
            </p:blipFill>
            <p:spPr>
              <a:xfrm>
                <a:off x="6054213" y="4166551"/>
                <a:ext cx="84268" cy="110137"/>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6" name="Ink 60">
                <a:extLst>
                  <a:ext uri="{FF2B5EF4-FFF2-40B4-BE49-F238E27FC236}">
                    <a16:creationId xmlns:a16="http://schemas.microsoft.com/office/drawing/2014/main" id="{9B4F1750-FA6E-4890-AA04-151CBC0CBF69}"/>
                  </a:ext>
                </a:extLst>
              </p14:cNvPr>
              <p14:cNvContentPartPr/>
              <p14:nvPr/>
            </p14:nvContentPartPr>
            <p14:xfrm>
              <a:off x="4976440" y="4049469"/>
              <a:ext cx="99391" cy="90477"/>
            </p14:xfrm>
          </p:contentPart>
        </mc:Choice>
        <mc:Fallback xmlns="">
          <p:pic>
            <p:nvPicPr>
              <p:cNvPr id="246" name="Ink 60">
                <a:extLst>
                  <a:ext uri="{FF2B5EF4-FFF2-40B4-BE49-F238E27FC236}">
                    <a16:creationId xmlns:a16="http://schemas.microsoft.com/office/drawing/2014/main" id="{9B4F1750-FA6E-4890-AA04-151CBC0CBF69}"/>
                  </a:ext>
                </a:extLst>
              </p:cNvPr>
              <p:cNvPicPr/>
              <p:nvPr/>
            </p:nvPicPr>
            <p:blipFill>
              <a:blip r:embed="rId369"/>
              <a:stretch>
                <a:fillRect/>
              </a:stretch>
            </p:blipFill>
            <p:spPr>
              <a:xfrm>
                <a:off x="4970340" y="4043365"/>
                <a:ext cx="111591" cy="102684"/>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9" name="Ink 63">
                <a:extLst>
                  <a:ext uri="{FF2B5EF4-FFF2-40B4-BE49-F238E27FC236}">
                    <a16:creationId xmlns:a16="http://schemas.microsoft.com/office/drawing/2014/main" id="{B5506DB6-D5E7-44E9-B42D-7A9918F032C7}"/>
                  </a:ext>
                </a:extLst>
              </p14:cNvPr>
              <p14:cNvContentPartPr/>
              <p14:nvPr/>
            </p14:nvContentPartPr>
            <p14:xfrm>
              <a:off x="5281571" y="4049302"/>
              <a:ext cx="79493" cy="93762"/>
            </p14:xfrm>
          </p:contentPart>
        </mc:Choice>
        <mc:Fallback xmlns="">
          <p:pic>
            <p:nvPicPr>
              <p:cNvPr id="249" name="Ink 63">
                <a:extLst>
                  <a:ext uri="{FF2B5EF4-FFF2-40B4-BE49-F238E27FC236}">
                    <a16:creationId xmlns:a16="http://schemas.microsoft.com/office/drawing/2014/main" id="{B5506DB6-D5E7-44E9-B42D-7A9918F032C7}"/>
                  </a:ext>
                </a:extLst>
              </p:cNvPr>
              <p:cNvPicPr/>
              <p:nvPr/>
            </p:nvPicPr>
            <p:blipFill>
              <a:blip r:embed="rId371"/>
              <a:stretch>
                <a:fillRect/>
              </a:stretch>
            </p:blipFill>
            <p:spPr>
              <a:xfrm>
                <a:off x="5275484" y="4043195"/>
                <a:ext cx="91668" cy="105976"/>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0" name="Ink 81">
                <a:extLst>
                  <a:ext uri="{FF2B5EF4-FFF2-40B4-BE49-F238E27FC236}">
                    <a16:creationId xmlns:a16="http://schemas.microsoft.com/office/drawing/2014/main" id="{00BB24A4-F72D-4563-B16B-88B1A79049DE}"/>
                  </a:ext>
                </a:extLst>
              </p14:cNvPr>
              <p14:cNvContentPartPr/>
              <p14:nvPr/>
            </p14:nvContentPartPr>
            <p14:xfrm>
              <a:off x="5559546" y="4041116"/>
              <a:ext cx="102192" cy="88225"/>
            </p14:xfrm>
          </p:contentPart>
        </mc:Choice>
        <mc:Fallback xmlns="">
          <p:pic>
            <p:nvPicPr>
              <p:cNvPr id="250" name="Ink 81">
                <a:extLst>
                  <a:ext uri="{FF2B5EF4-FFF2-40B4-BE49-F238E27FC236}">
                    <a16:creationId xmlns:a16="http://schemas.microsoft.com/office/drawing/2014/main" id="{00BB24A4-F72D-4563-B16B-88B1A79049DE}"/>
                  </a:ext>
                </a:extLst>
              </p:cNvPr>
              <p:cNvPicPr/>
              <p:nvPr/>
            </p:nvPicPr>
            <p:blipFill>
              <a:blip r:embed="rId373"/>
              <a:stretch>
                <a:fillRect/>
              </a:stretch>
            </p:blipFill>
            <p:spPr>
              <a:xfrm>
                <a:off x="5553450" y="4035019"/>
                <a:ext cx="114383" cy="100419"/>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2" name="Ink 84">
                <a:extLst>
                  <a:ext uri="{FF2B5EF4-FFF2-40B4-BE49-F238E27FC236}">
                    <a16:creationId xmlns:a16="http://schemas.microsoft.com/office/drawing/2014/main" id="{19C0FF41-EBD9-4C83-9EA5-E1BA18CBCB84}"/>
                  </a:ext>
                </a:extLst>
              </p14:cNvPr>
              <p14:cNvContentPartPr/>
              <p14:nvPr/>
            </p14:nvContentPartPr>
            <p14:xfrm>
              <a:off x="5863368" y="4057071"/>
              <a:ext cx="79976" cy="81749"/>
            </p14:xfrm>
          </p:contentPart>
        </mc:Choice>
        <mc:Fallback xmlns="">
          <p:pic>
            <p:nvPicPr>
              <p:cNvPr id="252" name="Ink 84">
                <a:extLst>
                  <a:ext uri="{FF2B5EF4-FFF2-40B4-BE49-F238E27FC236}">
                    <a16:creationId xmlns:a16="http://schemas.microsoft.com/office/drawing/2014/main" id="{19C0FF41-EBD9-4C83-9EA5-E1BA18CBCB84}"/>
                  </a:ext>
                </a:extLst>
              </p:cNvPr>
              <p:cNvPicPr/>
              <p:nvPr/>
            </p:nvPicPr>
            <p:blipFill>
              <a:blip r:embed="rId375"/>
              <a:stretch>
                <a:fillRect/>
              </a:stretch>
            </p:blipFill>
            <p:spPr>
              <a:xfrm>
                <a:off x="5857271" y="4050976"/>
                <a:ext cx="92170" cy="939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3" name="Ink 87">
                <a:extLst>
                  <a:ext uri="{FF2B5EF4-FFF2-40B4-BE49-F238E27FC236}">
                    <a16:creationId xmlns:a16="http://schemas.microsoft.com/office/drawing/2014/main" id="{26D23E1B-0F2B-4425-9DE5-FF03E23BB1BA}"/>
                  </a:ext>
                </a:extLst>
              </p14:cNvPr>
              <p14:cNvContentPartPr/>
              <p14:nvPr/>
            </p14:nvContentPartPr>
            <p14:xfrm>
              <a:off x="6168321" y="4051465"/>
              <a:ext cx="73408" cy="73677"/>
            </p14:xfrm>
          </p:contentPart>
        </mc:Choice>
        <mc:Fallback xmlns="">
          <p:pic>
            <p:nvPicPr>
              <p:cNvPr id="253" name="Ink 87">
                <a:extLst>
                  <a:ext uri="{FF2B5EF4-FFF2-40B4-BE49-F238E27FC236}">
                    <a16:creationId xmlns:a16="http://schemas.microsoft.com/office/drawing/2014/main" id="{26D23E1B-0F2B-4425-9DE5-FF03E23BB1BA}"/>
                  </a:ext>
                </a:extLst>
              </p:cNvPr>
              <p:cNvPicPr/>
              <p:nvPr/>
            </p:nvPicPr>
            <p:blipFill>
              <a:blip r:embed="rId377"/>
              <a:stretch>
                <a:fillRect/>
              </a:stretch>
            </p:blipFill>
            <p:spPr>
              <a:xfrm>
                <a:off x="6162204" y="4045385"/>
                <a:ext cx="85643" cy="85837"/>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8" name="Ink 105">
                <a:extLst>
                  <a:ext uri="{FF2B5EF4-FFF2-40B4-BE49-F238E27FC236}">
                    <a16:creationId xmlns:a16="http://schemas.microsoft.com/office/drawing/2014/main" id="{2D02691D-AFF7-4330-8458-006791417441}"/>
                  </a:ext>
                </a:extLst>
              </p14:cNvPr>
              <p14:cNvContentPartPr/>
              <p14:nvPr/>
            </p14:nvContentPartPr>
            <p14:xfrm>
              <a:off x="5882445" y="3930973"/>
              <a:ext cx="52867" cy="81077"/>
            </p14:xfrm>
          </p:contentPart>
        </mc:Choice>
        <mc:Fallback xmlns="">
          <p:pic>
            <p:nvPicPr>
              <p:cNvPr id="258" name="Ink 105">
                <a:extLst>
                  <a:ext uri="{FF2B5EF4-FFF2-40B4-BE49-F238E27FC236}">
                    <a16:creationId xmlns:a16="http://schemas.microsoft.com/office/drawing/2014/main" id="{2D02691D-AFF7-4330-8458-006791417441}"/>
                  </a:ext>
                </a:extLst>
              </p:cNvPr>
              <p:cNvPicPr/>
              <p:nvPr/>
            </p:nvPicPr>
            <p:blipFill>
              <a:blip r:embed="rId379"/>
              <a:stretch>
                <a:fillRect/>
              </a:stretch>
            </p:blipFill>
            <p:spPr>
              <a:xfrm>
                <a:off x="5876372" y="3924874"/>
                <a:ext cx="65012" cy="93274"/>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9" name="Ink 205">
                <a:extLst>
                  <a:ext uri="{FF2B5EF4-FFF2-40B4-BE49-F238E27FC236}">
                    <a16:creationId xmlns:a16="http://schemas.microsoft.com/office/drawing/2014/main" id="{CA2C27C7-FC3E-4484-8B1F-8805A54716E3}"/>
                  </a:ext>
                </a:extLst>
              </p14:cNvPr>
              <p14:cNvContentPartPr/>
              <p14:nvPr/>
            </p14:nvContentPartPr>
            <p14:xfrm>
              <a:off x="6447695" y="4069641"/>
              <a:ext cx="411588" cy="49344"/>
            </p14:xfrm>
          </p:contentPart>
        </mc:Choice>
        <mc:Fallback xmlns="">
          <p:pic>
            <p:nvPicPr>
              <p:cNvPr id="259" name="Ink 205">
                <a:extLst>
                  <a:ext uri="{FF2B5EF4-FFF2-40B4-BE49-F238E27FC236}">
                    <a16:creationId xmlns:a16="http://schemas.microsoft.com/office/drawing/2014/main" id="{CA2C27C7-FC3E-4484-8B1F-8805A54716E3}"/>
                  </a:ext>
                </a:extLst>
              </p:cNvPr>
              <p:cNvPicPr/>
              <p:nvPr/>
            </p:nvPicPr>
            <p:blipFill>
              <a:blip r:embed="rId381"/>
              <a:stretch>
                <a:fillRect/>
              </a:stretch>
            </p:blipFill>
            <p:spPr>
              <a:xfrm>
                <a:off x="6441579" y="4063562"/>
                <a:ext cx="423821" cy="61501"/>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18" name="Ink 114">
                <a:extLst>
                  <a:ext uri="{FF2B5EF4-FFF2-40B4-BE49-F238E27FC236}">
                    <a16:creationId xmlns:a16="http://schemas.microsoft.com/office/drawing/2014/main" id="{13E10C75-4340-40DE-B4AC-EFDA2891B116}"/>
                  </a:ext>
                </a:extLst>
              </p14:cNvPr>
              <p14:cNvContentPartPr/>
              <p14:nvPr/>
            </p14:nvContentPartPr>
            <p14:xfrm>
              <a:off x="5761412" y="3917812"/>
              <a:ext cx="78840" cy="120961"/>
            </p14:xfrm>
          </p:contentPart>
        </mc:Choice>
        <mc:Fallback xmlns="">
          <p:pic>
            <p:nvPicPr>
              <p:cNvPr id="118" name="Ink 114">
                <a:extLst>
                  <a:ext uri="{FF2B5EF4-FFF2-40B4-BE49-F238E27FC236}">
                    <a16:creationId xmlns:a16="http://schemas.microsoft.com/office/drawing/2014/main" id="{13E10C75-4340-40DE-B4AC-EFDA2891B116}"/>
                  </a:ext>
                </a:extLst>
              </p:cNvPr>
              <p:cNvPicPr/>
              <p:nvPr/>
            </p:nvPicPr>
            <p:blipFill>
              <a:blip r:embed="rId383"/>
              <a:stretch>
                <a:fillRect/>
              </a:stretch>
            </p:blipFill>
            <p:spPr>
              <a:xfrm>
                <a:off x="5755320" y="3911710"/>
                <a:ext cx="91024" cy="133165"/>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19" name="Ink 118">
                <a:extLst>
                  <a:ext uri="{FF2B5EF4-FFF2-40B4-BE49-F238E27FC236}">
                    <a16:creationId xmlns:a16="http://schemas.microsoft.com/office/drawing/2014/main" id="{C507F293-31BD-4223-B267-9BC8CC12CA2A}"/>
                  </a:ext>
                </a:extLst>
              </p14:cNvPr>
              <p14:cNvContentPartPr/>
              <p14:nvPr/>
            </p14:nvContentPartPr>
            <p14:xfrm>
              <a:off x="2967715" y="1650607"/>
              <a:ext cx="417653" cy="52755"/>
            </p14:xfrm>
          </p:contentPart>
        </mc:Choice>
        <mc:Fallback xmlns="">
          <p:pic>
            <p:nvPicPr>
              <p:cNvPr id="119" name="Ink 118">
                <a:extLst>
                  <a:ext uri="{FF2B5EF4-FFF2-40B4-BE49-F238E27FC236}">
                    <a16:creationId xmlns:a16="http://schemas.microsoft.com/office/drawing/2014/main" id="{C507F293-31BD-4223-B267-9BC8CC12CA2A}"/>
                  </a:ext>
                </a:extLst>
              </p:cNvPr>
              <p:cNvPicPr/>
              <p:nvPr/>
            </p:nvPicPr>
            <p:blipFill>
              <a:blip r:embed="rId385"/>
              <a:stretch>
                <a:fillRect/>
              </a:stretch>
            </p:blipFill>
            <p:spPr>
              <a:xfrm>
                <a:off x="2961599" y="1644506"/>
                <a:ext cx="429884" cy="64957"/>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3" name="Ink 121">
                <a:extLst>
                  <a:ext uri="{FF2B5EF4-FFF2-40B4-BE49-F238E27FC236}">
                    <a16:creationId xmlns:a16="http://schemas.microsoft.com/office/drawing/2014/main" id="{BD4CA4CA-B1A1-4AA5-A016-7291C1CAAE49}"/>
                  </a:ext>
                </a:extLst>
              </p14:cNvPr>
              <p14:cNvContentPartPr/>
              <p14:nvPr/>
            </p14:nvContentPartPr>
            <p14:xfrm>
              <a:off x="4992180" y="4527687"/>
              <a:ext cx="74020" cy="71428"/>
            </p14:xfrm>
          </p:contentPart>
        </mc:Choice>
        <mc:Fallback xmlns="">
          <p:pic>
            <p:nvPicPr>
              <p:cNvPr id="263" name="Ink 121">
                <a:extLst>
                  <a:ext uri="{FF2B5EF4-FFF2-40B4-BE49-F238E27FC236}">
                    <a16:creationId xmlns:a16="http://schemas.microsoft.com/office/drawing/2014/main" id="{BD4CA4CA-B1A1-4AA5-A016-7291C1CAAE49}"/>
                  </a:ext>
                </a:extLst>
              </p:cNvPr>
              <p:cNvPicPr/>
              <p:nvPr/>
            </p:nvPicPr>
            <p:blipFill>
              <a:blip r:embed="rId351"/>
              <a:stretch>
                <a:fillRect/>
              </a:stretch>
            </p:blipFill>
            <p:spPr>
              <a:xfrm>
                <a:off x="4986101" y="4521585"/>
                <a:ext cx="86178" cy="83632"/>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65" name="Ink 124">
                <a:extLst>
                  <a:ext uri="{FF2B5EF4-FFF2-40B4-BE49-F238E27FC236}">
                    <a16:creationId xmlns:a16="http://schemas.microsoft.com/office/drawing/2014/main" id="{B06E8902-BC3A-4430-9140-A5888B084E44}"/>
                  </a:ext>
                </a:extLst>
              </p14:cNvPr>
              <p14:cNvContentPartPr/>
              <p14:nvPr/>
            </p14:nvContentPartPr>
            <p14:xfrm>
              <a:off x="5276780" y="4521185"/>
              <a:ext cx="75143" cy="94096"/>
            </p14:xfrm>
          </p:contentPart>
        </mc:Choice>
        <mc:Fallback xmlns="">
          <p:pic>
            <p:nvPicPr>
              <p:cNvPr id="265" name="Ink 124">
                <a:extLst>
                  <a:ext uri="{FF2B5EF4-FFF2-40B4-BE49-F238E27FC236}">
                    <a16:creationId xmlns:a16="http://schemas.microsoft.com/office/drawing/2014/main" id="{B06E8902-BC3A-4430-9140-A5888B084E44}"/>
                  </a:ext>
                </a:extLst>
              </p:cNvPr>
              <p:cNvPicPr/>
              <p:nvPr/>
            </p:nvPicPr>
            <p:blipFill>
              <a:blip r:embed="rId353"/>
              <a:stretch>
                <a:fillRect/>
              </a:stretch>
            </p:blipFill>
            <p:spPr>
              <a:xfrm>
                <a:off x="5270668" y="4515080"/>
                <a:ext cx="87367" cy="106307"/>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6" name="Ink 129">
                <a:extLst>
                  <a:ext uri="{FF2B5EF4-FFF2-40B4-BE49-F238E27FC236}">
                    <a16:creationId xmlns:a16="http://schemas.microsoft.com/office/drawing/2014/main" id="{E8591148-378B-422B-83A8-37D95A5BD0BF}"/>
                  </a:ext>
                </a:extLst>
              </p14:cNvPr>
              <p14:cNvContentPartPr/>
              <p14:nvPr/>
            </p14:nvContentPartPr>
            <p14:xfrm>
              <a:off x="5555427" y="4508324"/>
              <a:ext cx="119624" cy="108680"/>
            </p14:xfrm>
          </p:contentPart>
        </mc:Choice>
        <mc:Fallback xmlns="">
          <p:pic>
            <p:nvPicPr>
              <p:cNvPr id="266" name="Ink 129">
                <a:extLst>
                  <a:ext uri="{FF2B5EF4-FFF2-40B4-BE49-F238E27FC236}">
                    <a16:creationId xmlns:a16="http://schemas.microsoft.com/office/drawing/2014/main" id="{E8591148-378B-422B-83A8-37D95A5BD0BF}"/>
                  </a:ext>
                </a:extLst>
              </p:cNvPr>
              <p:cNvPicPr/>
              <p:nvPr/>
            </p:nvPicPr>
            <p:blipFill>
              <a:blip r:embed="rId355"/>
              <a:stretch>
                <a:fillRect/>
              </a:stretch>
            </p:blipFill>
            <p:spPr>
              <a:xfrm>
                <a:off x="5549320" y="4502206"/>
                <a:ext cx="131838" cy="120915"/>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67" name="Ink 132">
                <a:extLst>
                  <a:ext uri="{FF2B5EF4-FFF2-40B4-BE49-F238E27FC236}">
                    <a16:creationId xmlns:a16="http://schemas.microsoft.com/office/drawing/2014/main" id="{6B5B1166-5C42-4B58-96F0-D48799F2E77B}"/>
                  </a:ext>
                </a:extLst>
              </p14:cNvPr>
              <p14:cNvContentPartPr/>
              <p14:nvPr/>
            </p14:nvContentPartPr>
            <p14:xfrm>
              <a:off x="5863407" y="4530059"/>
              <a:ext cx="94231" cy="81532"/>
            </p14:xfrm>
          </p:contentPart>
        </mc:Choice>
        <mc:Fallback xmlns="">
          <p:pic>
            <p:nvPicPr>
              <p:cNvPr id="267" name="Ink 132">
                <a:extLst>
                  <a:ext uri="{FF2B5EF4-FFF2-40B4-BE49-F238E27FC236}">
                    <a16:creationId xmlns:a16="http://schemas.microsoft.com/office/drawing/2014/main" id="{6B5B1166-5C42-4B58-96F0-D48799F2E77B}"/>
                  </a:ext>
                </a:extLst>
              </p:cNvPr>
              <p:cNvPicPr/>
              <p:nvPr/>
            </p:nvPicPr>
            <p:blipFill>
              <a:blip r:embed="rId357"/>
              <a:stretch>
                <a:fillRect/>
              </a:stretch>
            </p:blipFill>
            <p:spPr>
              <a:xfrm>
                <a:off x="5857316" y="4523953"/>
                <a:ext cx="106413" cy="93744"/>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69" name="Ink 135">
                <a:extLst>
                  <a:ext uri="{FF2B5EF4-FFF2-40B4-BE49-F238E27FC236}">
                    <a16:creationId xmlns:a16="http://schemas.microsoft.com/office/drawing/2014/main" id="{C16496EE-619E-438C-81E2-7466202BF85C}"/>
                  </a:ext>
                </a:extLst>
              </p14:cNvPr>
              <p14:cNvContentPartPr/>
              <p14:nvPr/>
            </p14:nvContentPartPr>
            <p14:xfrm>
              <a:off x="6167130" y="4522906"/>
              <a:ext cx="70997" cy="83026"/>
            </p14:xfrm>
          </p:contentPart>
        </mc:Choice>
        <mc:Fallback xmlns="">
          <p:pic>
            <p:nvPicPr>
              <p:cNvPr id="269" name="Ink 135">
                <a:extLst>
                  <a:ext uri="{FF2B5EF4-FFF2-40B4-BE49-F238E27FC236}">
                    <a16:creationId xmlns:a16="http://schemas.microsoft.com/office/drawing/2014/main" id="{C16496EE-619E-438C-81E2-7466202BF85C}"/>
                  </a:ext>
                </a:extLst>
              </p:cNvPr>
              <p:cNvPicPr/>
              <p:nvPr/>
            </p:nvPicPr>
            <p:blipFill>
              <a:blip r:embed="rId359"/>
              <a:stretch>
                <a:fillRect/>
              </a:stretch>
            </p:blipFill>
            <p:spPr>
              <a:xfrm>
                <a:off x="6161034" y="4516822"/>
                <a:ext cx="83188" cy="95194"/>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70" name="Ink 269">
                <a:extLst>
                  <a:ext uri="{FF2B5EF4-FFF2-40B4-BE49-F238E27FC236}">
                    <a16:creationId xmlns:a16="http://schemas.microsoft.com/office/drawing/2014/main" id="{F9EB7A58-3D2E-41F3-BE5D-02F8CCBEDEF7}"/>
                  </a:ext>
                </a:extLst>
              </p14:cNvPr>
              <p14:cNvContentPartPr/>
              <p14:nvPr/>
            </p14:nvContentPartPr>
            <p14:xfrm>
              <a:off x="6418846" y="4552065"/>
              <a:ext cx="157909" cy="30792"/>
            </p14:xfrm>
          </p:contentPart>
        </mc:Choice>
        <mc:Fallback xmlns="">
          <p:pic>
            <p:nvPicPr>
              <p:cNvPr id="270" name="Ink 269">
                <a:extLst>
                  <a:ext uri="{FF2B5EF4-FFF2-40B4-BE49-F238E27FC236}">
                    <a16:creationId xmlns:a16="http://schemas.microsoft.com/office/drawing/2014/main" id="{F9EB7A58-3D2E-41F3-BE5D-02F8CCBEDEF7}"/>
                  </a:ext>
                </a:extLst>
              </p:cNvPr>
              <p:cNvPicPr/>
              <p:nvPr/>
            </p:nvPicPr>
            <p:blipFill>
              <a:blip r:embed="rId361"/>
              <a:stretch>
                <a:fillRect/>
              </a:stretch>
            </p:blipFill>
            <p:spPr>
              <a:xfrm>
                <a:off x="6412731" y="4545978"/>
                <a:ext cx="170139" cy="42966"/>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1" name="Ink 270">
                <a:extLst>
                  <a:ext uri="{FF2B5EF4-FFF2-40B4-BE49-F238E27FC236}">
                    <a16:creationId xmlns:a16="http://schemas.microsoft.com/office/drawing/2014/main" id="{1FA833EA-1FF4-49B3-9EDF-D36E380AE6C8}"/>
                  </a:ext>
                </a:extLst>
              </p14:cNvPr>
              <p14:cNvContentPartPr/>
              <p14:nvPr/>
            </p14:nvContentPartPr>
            <p14:xfrm>
              <a:off x="6721509" y="4548641"/>
              <a:ext cx="155972" cy="41550"/>
            </p14:xfrm>
          </p:contentPart>
        </mc:Choice>
        <mc:Fallback xmlns="">
          <p:pic>
            <p:nvPicPr>
              <p:cNvPr id="271" name="Ink 270">
                <a:extLst>
                  <a:ext uri="{FF2B5EF4-FFF2-40B4-BE49-F238E27FC236}">
                    <a16:creationId xmlns:a16="http://schemas.microsoft.com/office/drawing/2014/main" id="{1FA833EA-1FF4-49B3-9EDF-D36E380AE6C8}"/>
                  </a:ext>
                </a:extLst>
              </p:cNvPr>
              <p:cNvPicPr/>
              <p:nvPr/>
            </p:nvPicPr>
            <p:blipFill>
              <a:blip r:embed="rId363"/>
              <a:stretch>
                <a:fillRect/>
              </a:stretch>
            </p:blipFill>
            <p:spPr>
              <a:xfrm>
                <a:off x="6715399" y="4542552"/>
                <a:ext cx="168191" cy="53728"/>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2" name="Ink 141">
                <a:extLst>
                  <a:ext uri="{FF2B5EF4-FFF2-40B4-BE49-F238E27FC236}">
                    <a16:creationId xmlns:a16="http://schemas.microsoft.com/office/drawing/2014/main" id="{825526E3-F31A-4149-83A5-C1DC3823DFD3}"/>
                  </a:ext>
                </a:extLst>
              </p14:cNvPr>
              <p14:cNvContentPartPr/>
              <p14:nvPr/>
            </p14:nvContentPartPr>
            <p14:xfrm>
              <a:off x="6481203" y="4419399"/>
              <a:ext cx="48106" cy="73050"/>
            </p14:xfrm>
          </p:contentPart>
        </mc:Choice>
        <mc:Fallback xmlns="">
          <p:pic>
            <p:nvPicPr>
              <p:cNvPr id="272" name="Ink 141">
                <a:extLst>
                  <a:ext uri="{FF2B5EF4-FFF2-40B4-BE49-F238E27FC236}">
                    <a16:creationId xmlns:a16="http://schemas.microsoft.com/office/drawing/2014/main" id="{825526E3-F31A-4149-83A5-C1DC3823DFD3}"/>
                  </a:ext>
                </a:extLst>
              </p:cNvPr>
              <p:cNvPicPr/>
              <p:nvPr/>
            </p:nvPicPr>
            <p:blipFill>
              <a:blip r:embed="rId365"/>
              <a:stretch>
                <a:fillRect/>
              </a:stretch>
            </p:blipFill>
            <p:spPr>
              <a:xfrm>
                <a:off x="6475100" y="4413311"/>
                <a:ext cx="60312" cy="85225"/>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4" name="Ink 145">
                <a:extLst>
                  <a:ext uri="{FF2B5EF4-FFF2-40B4-BE49-F238E27FC236}">
                    <a16:creationId xmlns:a16="http://schemas.microsoft.com/office/drawing/2014/main" id="{CF2B3790-0D24-4765-BC11-54818D4FD034}"/>
                  </a:ext>
                </a:extLst>
              </p14:cNvPr>
              <p14:cNvContentPartPr/>
              <p14:nvPr/>
            </p14:nvContentPartPr>
            <p14:xfrm>
              <a:off x="6369872" y="4406011"/>
              <a:ext cx="72076" cy="97939"/>
            </p14:xfrm>
          </p:contentPart>
        </mc:Choice>
        <mc:Fallback xmlns="">
          <p:pic>
            <p:nvPicPr>
              <p:cNvPr id="274" name="Ink 145">
                <a:extLst>
                  <a:ext uri="{FF2B5EF4-FFF2-40B4-BE49-F238E27FC236}">
                    <a16:creationId xmlns:a16="http://schemas.microsoft.com/office/drawing/2014/main" id="{CF2B3790-0D24-4765-BC11-54818D4FD034}"/>
                  </a:ext>
                </a:extLst>
              </p:cNvPr>
              <p:cNvPicPr/>
              <p:nvPr/>
            </p:nvPicPr>
            <p:blipFill>
              <a:blip r:embed="rId367"/>
              <a:stretch>
                <a:fillRect/>
              </a:stretch>
            </p:blipFill>
            <p:spPr>
              <a:xfrm>
                <a:off x="6363776" y="4399912"/>
                <a:ext cx="84268" cy="110137"/>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22" name="Ink 121">
                <a:extLst>
                  <a:ext uri="{FF2B5EF4-FFF2-40B4-BE49-F238E27FC236}">
                    <a16:creationId xmlns:a16="http://schemas.microsoft.com/office/drawing/2014/main" id="{E3920743-0717-4356-ADAB-8346779DC8BC}"/>
                  </a:ext>
                </a:extLst>
              </p14:cNvPr>
              <p14:cNvContentPartPr/>
              <p14:nvPr/>
            </p14:nvContentPartPr>
            <p14:xfrm>
              <a:off x="2573508" y="1044248"/>
              <a:ext cx="24705" cy="315571"/>
            </p14:xfrm>
          </p:contentPart>
        </mc:Choice>
        <mc:Fallback xmlns="">
          <p:pic>
            <p:nvPicPr>
              <p:cNvPr id="122" name="Ink 121">
                <a:extLst>
                  <a:ext uri="{FF2B5EF4-FFF2-40B4-BE49-F238E27FC236}">
                    <a16:creationId xmlns:a16="http://schemas.microsoft.com/office/drawing/2014/main" id="{E3920743-0717-4356-ADAB-8346779DC8BC}"/>
                  </a:ext>
                </a:extLst>
              </p:cNvPr>
              <p:cNvPicPr/>
              <p:nvPr/>
            </p:nvPicPr>
            <p:blipFill>
              <a:blip r:embed="rId396"/>
              <a:stretch>
                <a:fillRect/>
              </a:stretch>
            </p:blipFill>
            <p:spPr>
              <a:xfrm>
                <a:off x="2567421" y="1038131"/>
                <a:ext cx="36878" cy="327805"/>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78" name="Ink 163">
                <a:extLst>
                  <a:ext uri="{FF2B5EF4-FFF2-40B4-BE49-F238E27FC236}">
                    <a16:creationId xmlns:a16="http://schemas.microsoft.com/office/drawing/2014/main" id="{D5DFDF67-9B10-422D-B7BC-C448F8783E3B}"/>
                  </a:ext>
                </a:extLst>
              </p14:cNvPr>
              <p14:cNvContentPartPr/>
              <p14:nvPr/>
            </p14:nvContentPartPr>
            <p14:xfrm>
              <a:off x="5537351" y="4740652"/>
              <a:ext cx="123830" cy="145835"/>
            </p14:xfrm>
          </p:contentPart>
        </mc:Choice>
        <mc:Fallback xmlns="">
          <p:pic>
            <p:nvPicPr>
              <p:cNvPr id="278" name="Ink 163">
                <a:extLst>
                  <a:ext uri="{FF2B5EF4-FFF2-40B4-BE49-F238E27FC236}">
                    <a16:creationId xmlns:a16="http://schemas.microsoft.com/office/drawing/2014/main" id="{D5DFDF67-9B10-422D-B7BC-C448F8783E3B}"/>
                  </a:ext>
                </a:extLst>
              </p:cNvPr>
              <p:cNvPicPr/>
              <p:nvPr/>
            </p:nvPicPr>
            <p:blipFill>
              <a:blip r:embed="rId398"/>
              <a:stretch>
                <a:fillRect/>
              </a:stretch>
            </p:blipFill>
            <p:spPr>
              <a:xfrm>
                <a:off x="5531249" y="4734546"/>
                <a:ext cx="136034" cy="15804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0" name="Ink 169">
                <a:extLst>
                  <a:ext uri="{FF2B5EF4-FFF2-40B4-BE49-F238E27FC236}">
                    <a16:creationId xmlns:a16="http://schemas.microsoft.com/office/drawing/2014/main" id="{DF284857-9C05-4000-976C-E3BD176CAB77}"/>
                  </a:ext>
                </a:extLst>
              </p14:cNvPr>
              <p14:cNvContentPartPr/>
              <p14:nvPr/>
            </p14:nvContentPartPr>
            <p14:xfrm>
              <a:off x="5880216" y="4775083"/>
              <a:ext cx="69978" cy="79309"/>
            </p14:xfrm>
          </p:contentPart>
        </mc:Choice>
        <mc:Fallback xmlns="">
          <p:pic>
            <p:nvPicPr>
              <p:cNvPr id="280" name="Ink 169">
                <a:extLst>
                  <a:ext uri="{FF2B5EF4-FFF2-40B4-BE49-F238E27FC236}">
                    <a16:creationId xmlns:a16="http://schemas.microsoft.com/office/drawing/2014/main" id="{DF284857-9C05-4000-976C-E3BD176CAB77}"/>
                  </a:ext>
                </a:extLst>
              </p:cNvPr>
              <p:cNvPicPr/>
              <p:nvPr/>
            </p:nvPicPr>
            <p:blipFill>
              <a:blip r:embed="rId400"/>
              <a:stretch>
                <a:fillRect/>
              </a:stretch>
            </p:blipFill>
            <p:spPr>
              <a:xfrm>
                <a:off x="5874146" y="4768955"/>
                <a:ext cx="82117" cy="91566"/>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1" name="Ink 172">
                <a:extLst>
                  <a:ext uri="{FF2B5EF4-FFF2-40B4-BE49-F238E27FC236}">
                    <a16:creationId xmlns:a16="http://schemas.microsoft.com/office/drawing/2014/main" id="{95F30877-026B-4EDB-B463-D5A314D6F584}"/>
                  </a:ext>
                </a:extLst>
              </p14:cNvPr>
              <p14:cNvContentPartPr/>
              <p14:nvPr/>
            </p14:nvContentPartPr>
            <p14:xfrm>
              <a:off x="6166177" y="4773985"/>
              <a:ext cx="78801" cy="89932"/>
            </p14:xfrm>
          </p:contentPart>
        </mc:Choice>
        <mc:Fallback xmlns="">
          <p:pic>
            <p:nvPicPr>
              <p:cNvPr id="281" name="Ink 172">
                <a:extLst>
                  <a:ext uri="{FF2B5EF4-FFF2-40B4-BE49-F238E27FC236}">
                    <a16:creationId xmlns:a16="http://schemas.microsoft.com/office/drawing/2014/main" id="{95F30877-026B-4EDB-B463-D5A314D6F584}"/>
                  </a:ext>
                </a:extLst>
              </p:cNvPr>
              <p:cNvPicPr/>
              <p:nvPr/>
            </p:nvPicPr>
            <p:blipFill>
              <a:blip r:embed="rId402"/>
              <a:stretch>
                <a:fillRect/>
              </a:stretch>
            </p:blipFill>
            <p:spPr>
              <a:xfrm>
                <a:off x="6160088" y="4767894"/>
                <a:ext cx="90979" cy="102114"/>
              </a:xfrm>
              <a:prstGeom prst="rect">
                <a:avLst/>
              </a:prstGeom>
            </p:spPr>
          </p:pic>
        </mc:Fallback>
      </mc:AlternateContent>
      <p:grpSp>
        <p:nvGrpSpPr>
          <p:cNvPr id="128" name="Group 127">
            <a:extLst>
              <a:ext uri="{FF2B5EF4-FFF2-40B4-BE49-F238E27FC236}">
                <a16:creationId xmlns:a16="http://schemas.microsoft.com/office/drawing/2014/main" id="{98809706-0B95-4B19-9B85-1F6D78766EC3}"/>
              </a:ext>
            </a:extLst>
          </p:cNvPr>
          <p:cNvGrpSpPr/>
          <p:nvPr/>
        </p:nvGrpSpPr>
        <p:grpSpPr>
          <a:xfrm>
            <a:off x="6509218" y="4644965"/>
            <a:ext cx="245260" cy="111902"/>
            <a:chOff x="5051893" y="4525903"/>
            <a:chExt cx="402422" cy="164289"/>
          </a:xfrm>
        </p:grpSpPr>
        <mc:AlternateContent xmlns:mc="http://schemas.openxmlformats.org/markup-compatibility/2006" xmlns:p14="http://schemas.microsoft.com/office/powerpoint/2010/main">
          <mc:Choice Requires="p14">
            <p:contentPart p14:bwMode="auto" r:id="rId403">
              <p14:nvContentPartPr>
                <p14:cNvPr id="283" name="Ink 187">
                  <a:extLst>
                    <a:ext uri="{FF2B5EF4-FFF2-40B4-BE49-F238E27FC236}">
                      <a16:creationId xmlns:a16="http://schemas.microsoft.com/office/drawing/2014/main" id="{BBB05F37-D028-43A1-879B-25D4A659D063}"/>
                    </a:ext>
                  </a:extLst>
                </p14:cNvPr>
                <p14:cNvContentPartPr/>
                <p14:nvPr/>
              </p14:nvContentPartPr>
              <p14:xfrm>
                <a:off x="5051893" y="4531214"/>
                <a:ext cx="139550" cy="158978"/>
              </p14:xfrm>
            </p:contentPart>
          </mc:Choice>
          <mc:Fallback xmlns="">
            <p:pic>
              <p:nvPicPr>
                <p:cNvPr id="283" name="Ink 187">
                  <a:extLst>
                    <a:ext uri="{FF2B5EF4-FFF2-40B4-BE49-F238E27FC236}">
                      <a16:creationId xmlns:a16="http://schemas.microsoft.com/office/drawing/2014/main" id="{BBB05F37-D028-43A1-879B-25D4A659D063}"/>
                    </a:ext>
                  </a:extLst>
                </p:cNvPr>
                <p:cNvPicPr/>
                <p:nvPr/>
              </p:nvPicPr>
              <p:blipFill>
                <a:blip r:embed="rId404"/>
                <a:stretch>
                  <a:fillRect/>
                </a:stretch>
              </p:blipFill>
              <p:spPr>
                <a:xfrm>
                  <a:off x="5041883" y="4522235"/>
                  <a:ext cx="159570" cy="176936"/>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4" name="Ink 195">
                  <a:extLst>
                    <a:ext uri="{FF2B5EF4-FFF2-40B4-BE49-F238E27FC236}">
                      <a16:creationId xmlns:a16="http://schemas.microsoft.com/office/drawing/2014/main" id="{B95A1ACB-7786-47BF-852A-1AFE6CCEA1D5}"/>
                    </a:ext>
                  </a:extLst>
                </p14:cNvPr>
                <p14:cNvContentPartPr/>
                <p14:nvPr/>
              </p14:nvContentPartPr>
              <p14:xfrm>
                <a:off x="5203410" y="4525903"/>
                <a:ext cx="250905" cy="151416"/>
              </p14:xfrm>
            </p:contentPart>
          </mc:Choice>
          <mc:Fallback xmlns="">
            <p:pic>
              <p:nvPicPr>
                <p:cNvPr id="284" name="Ink 195">
                  <a:extLst>
                    <a:ext uri="{FF2B5EF4-FFF2-40B4-BE49-F238E27FC236}">
                      <a16:creationId xmlns:a16="http://schemas.microsoft.com/office/drawing/2014/main" id="{B95A1ACB-7786-47BF-852A-1AFE6CCEA1D5}"/>
                    </a:ext>
                  </a:extLst>
                </p:cNvPr>
                <p:cNvPicPr/>
                <p:nvPr/>
              </p:nvPicPr>
              <p:blipFill>
                <a:blip r:embed="rId406"/>
                <a:stretch>
                  <a:fillRect/>
                </a:stretch>
              </p:blipFill>
              <p:spPr>
                <a:xfrm>
                  <a:off x="5193397" y="4516934"/>
                  <a:ext cx="270930" cy="1693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85" name="Ink 284">
                <a:extLst>
                  <a:ext uri="{FF2B5EF4-FFF2-40B4-BE49-F238E27FC236}">
                    <a16:creationId xmlns:a16="http://schemas.microsoft.com/office/drawing/2014/main" id="{40919F6F-6559-49BF-94D6-C221E8639104}"/>
                  </a:ext>
                </a:extLst>
              </p14:cNvPr>
              <p14:cNvContentPartPr/>
              <p14:nvPr/>
            </p14:nvContentPartPr>
            <p14:xfrm>
              <a:off x="6443425" y="4805420"/>
              <a:ext cx="139347" cy="44651"/>
            </p14:xfrm>
          </p:contentPart>
        </mc:Choice>
        <mc:Fallback xmlns="">
          <p:pic>
            <p:nvPicPr>
              <p:cNvPr id="285" name="Ink 284">
                <a:extLst>
                  <a:ext uri="{FF2B5EF4-FFF2-40B4-BE49-F238E27FC236}">
                    <a16:creationId xmlns:a16="http://schemas.microsoft.com/office/drawing/2014/main" id="{40919F6F-6559-49BF-94D6-C221E8639104}"/>
                  </a:ext>
                </a:extLst>
              </p:cNvPr>
              <p:cNvPicPr/>
              <p:nvPr/>
            </p:nvPicPr>
            <p:blipFill>
              <a:blip r:embed="rId408"/>
              <a:stretch>
                <a:fillRect/>
              </a:stretch>
            </p:blipFill>
            <p:spPr>
              <a:xfrm>
                <a:off x="6437320" y="4799347"/>
                <a:ext cx="151558" cy="56796"/>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86" name="Ink 285">
                <a:extLst>
                  <a:ext uri="{FF2B5EF4-FFF2-40B4-BE49-F238E27FC236}">
                    <a16:creationId xmlns:a16="http://schemas.microsoft.com/office/drawing/2014/main" id="{EE95C7DD-4D75-4D48-9786-CBF82B279451}"/>
                  </a:ext>
                </a:extLst>
              </p14:cNvPr>
              <p14:cNvContentPartPr/>
              <p14:nvPr/>
            </p14:nvContentPartPr>
            <p14:xfrm>
              <a:off x="6734438" y="4798767"/>
              <a:ext cx="135696" cy="44651"/>
            </p14:xfrm>
          </p:contentPart>
        </mc:Choice>
        <mc:Fallback xmlns="">
          <p:pic>
            <p:nvPicPr>
              <p:cNvPr id="286" name="Ink 285">
                <a:extLst>
                  <a:ext uri="{FF2B5EF4-FFF2-40B4-BE49-F238E27FC236}">
                    <a16:creationId xmlns:a16="http://schemas.microsoft.com/office/drawing/2014/main" id="{EE95C7DD-4D75-4D48-9786-CBF82B279451}"/>
                  </a:ext>
                </a:extLst>
              </p:cNvPr>
              <p:cNvPicPr/>
              <p:nvPr/>
            </p:nvPicPr>
            <p:blipFill>
              <a:blip r:embed="rId410"/>
              <a:stretch>
                <a:fillRect/>
              </a:stretch>
            </p:blipFill>
            <p:spPr>
              <a:xfrm>
                <a:off x="6728335" y="4792694"/>
                <a:ext cx="147901" cy="56796"/>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88" name="Ink 211">
                <a:extLst>
                  <a:ext uri="{FF2B5EF4-FFF2-40B4-BE49-F238E27FC236}">
                    <a16:creationId xmlns:a16="http://schemas.microsoft.com/office/drawing/2014/main" id="{D27314B4-6089-494B-8B09-0F5AD58872B8}"/>
                  </a:ext>
                </a:extLst>
              </p14:cNvPr>
              <p14:cNvContentPartPr/>
              <p14:nvPr/>
            </p14:nvContentPartPr>
            <p14:xfrm>
              <a:off x="4980012" y="4775873"/>
              <a:ext cx="95433" cy="86421"/>
            </p14:xfrm>
          </p:contentPart>
        </mc:Choice>
        <mc:Fallback xmlns="">
          <p:pic>
            <p:nvPicPr>
              <p:cNvPr id="288" name="Ink 211">
                <a:extLst>
                  <a:ext uri="{FF2B5EF4-FFF2-40B4-BE49-F238E27FC236}">
                    <a16:creationId xmlns:a16="http://schemas.microsoft.com/office/drawing/2014/main" id="{D27314B4-6089-494B-8B09-0F5AD58872B8}"/>
                  </a:ext>
                </a:extLst>
              </p:cNvPr>
              <p:cNvPicPr/>
              <p:nvPr/>
            </p:nvPicPr>
            <p:blipFill>
              <a:blip r:embed="rId412"/>
              <a:stretch>
                <a:fillRect/>
              </a:stretch>
            </p:blipFill>
            <p:spPr>
              <a:xfrm>
                <a:off x="4973913" y="4769777"/>
                <a:ext cx="107631" cy="98613"/>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0" name="Ink 229">
                <a:extLst>
                  <a:ext uri="{FF2B5EF4-FFF2-40B4-BE49-F238E27FC236}">
                    <a16:creationId xmlns:a16="http://schemas.microsoft.com/office/drawing/2014/main" id="{DF22D7E6-FAB6-4A0A-AC90-B03007AE2FB4}"/>
                  </a:ext>
                </a:extLst>
              </p14:cNvPr>
              <p14:cNvContentPartPr/>
              <p14:nvPr/>
            </p14:nvContentPartPr>
            <p14:xfrm>
              <a:off x="5278213" y="4769374"/>
              <a:ext cx="78192" cy="92632"/>
            </p14:xfrm>
          </p:contentPart>
        </mc:Choice>
        <mc:Fallback xmlns="">
          <p:pic>
            <p:nvPicPr>
              <p:cNvPr id="290" name="Ink 229">
                <a:extLst>
                  <a:ext uri="{FF2B5EF4-FFF2-40B4-BE49-F238E27FC236}">
                    <a16:creationId xmlns:a16="http://schemas.microsoft.com/office/drawing/2014/main" id="{DF22D7E6-FAB6-4A0A-AC90-B03007AE2FB4}"/>
                  </a:ext>
                </a:extLst>
              </p:cNvPr>
              <p:cNvPicPr/>
              <p:nvPr/>
            </p:nvPicPr>
            <p:blipFill>
              <a:blip r:embed="rId414"/>
              <a:stretch>
                <a:fillRect/>
              </a:stretch>
            </p:blipFill>
            <p:spPr>
              <a:xfrm>
                <a:off x="5272115" y="4763270"/>
                <a:ext cx="90387" cy="104839"/>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91" name="Ink 290">
                <a:extLst>
                  <a:ext uri="{FF2B5EF4-FFF2-40B4-BE49-F238E27FC236}">
                    <a16:creationId xmlns:a16="http://schemas.microsoft.com/office/drawing/2014/main" id="{3FD6ACEB-D4B3-4567-BC2B-AC3134DF2960}"/>
                  </a:ext>
                </a:extLst>
              </p14:cNvPr>
              <p14:cNvContentPartPr/>
              <p14:nvPr/>
            </p14:nvContentPartPr>
            <p14:xfrm>
              <a:off x="6763475" y="4646592"/>
              <a:ext cx="76493" cy="94270"/>
            </p14:xfrm>
          </p:contentPart>
        </mc:Choice>
        <mc:Fallback xmlns="">
          <p:pic>
            <p:nvPicPr>
              <p:cNvPr id="291" name="Ink 290">
                <a:extLst>
                  <a:ext uri="{FF2B5EF4-FFF2-40B4-BE49-F238E27FC236}">
                    <a16:creationId xmlns:a16="http://schemas.microsoft.com/office/drawing/2014/main" id="{3FD6ACEB-D4B3-4567-BC2B-AC3134DF2960}"/>
                  </a:ext>
                </a:extLst>
              </p:cNvPr>
              <p:cNvPicPr/>
              <p:nvPr/>
            </p:nvPicPr>
            <p:blipFill>
              <a:blip r:embed="rId416"/>
              <a:stretch>
                <a:fillRect/>
              </a:stretch>
            </p:blipFill>
            <p:spPr>
              <a:xfrm>
                <a:off x="6757370" y="4640499"/>
                <a:ext cx="88703" cy="106457"/>
              </a:xfrm>
              <a:prstGeom prst="rect">
                <a:avLst/>
              </a:prstGeom>
            </p:spPr>
          </p:pic>
        </mc:Fallback>
      </mc:AlternateContent>
    </p:spTree>
    <p:extLst>
      <p:ext uri="{BB962C8B-B14F-4D97-AF65-F5344CB8AC3E}">
        <p14:creationId xmlns:p14="http://schemas.microsoft.com/office/powerpoint/2010/main" val="379180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a:t>
            </a:r>
            <a:r>
              <a:rPr lang="en-US" altLang="zh-CN">
                <a:solidFill>
                  <a:srgbClr val="00B050"/>
                </a:solidFill>
              </a:rPr>
              <a:t>87</a:t>
            </a:r>
            <a:r>
              <a:rPr lang="en-US">
                <a:solidFill>
                  <a:srgbClr val="00B050"/>
                </a:solidFill>
              </a:rPr>
              <a:t>)</a:t>
            </a:r>
          </a:p>
        </p:txBody>
      </p:sp>
      <p:sp>
        <p:nvSpPr>
          <p:cNvPr id="7" name="Content Placeholder 6">
            <a:extLst>
              <a:ext uri="{FF2B5EF4-FFF2-40B4-BE49-F238E27FC236}">
                <a16:creationId xmlns:a16="http://schemas.microsoft.com/office/drawing/2014/main" id="{6AE7BB02-26BD-C049-AE05-3DD77EC7ECB2}"/>
              </a:ext>
            </a:extLst>
          </p:cNvPr>
          <p:cNvSpPr>
            <a:spLocks noGrp="1"/>
          </p:cNvSpPr>
          <p:nvPr>
            <p:ph idx="1"/>
          </p:nvPr>
        </p:nvSpPr>
        <p:spPr/>
        <p:txBody>
          <a:bodyPr vert="horz" lIns="91440" tIns="45720" rIns="91440" bIns="45720" rtlCol="0" anchor="t">
            <a:normAutofit/>
          </a:bodyPr>
          <a:lstStyle/>
          <a:p>
            <a:r>
              <a:rPr lang="en-US" dirty="0"/>
              <a:t>With a high-level description, we can use other TMs in our new TM. </a:t>
            </a:r>
          </a:p>
          <a:p>
            <a:r>
              <a:rPr lang="en-US" dirty="0"/>
              <a:t>Two approach: </a:t>
            </a:r>
          </a:p>
          <a:p>
            <a:pPr lvl="1"/>
            <a:r>
              <a:rPr lang="en-US" dirty="0"/>
              <a:t>Build a new machine </a:t>
            </a:r>
            <a:r>
              <a:rPr lang="en-US" dirty="0">
                <a:solidFill>
                  <a:srgbClr val="671A14"/>
                </a:solidFill>
              </a:rPr>
              <a:t>M</a:t>
            </a:r>
            <a:r>
              <a:rPr lang="en-US" dirty="0"/>
              <a:t> to run </a:t>
            </a:r>
            <a:r>
              <a:rPr lang="en-US" dirty="0">
                <a:solidFill>
                  <a:srgbClr val="FF2F92"/>
                </a:solidFill>
              </a:rPr>
              <a:t>M1</a:t>
            </a:r>
            <a:r>
              <a:rPr lang="en-US" dirty="0"/>
              <a:t> and </a:t>
            </a:r>
            <a:r>
              <a:rPr lang="en-US" dirty="0">
                <a:solidFill>
                  <a:srgbClr val="00B050"/>
                </a:solidFill>
              </a:rPr>
              <a:t>M2</a:t>
            </a:r>
            <a:r>
              <a:rPr lang="en-US" dirty="0"/>
              <a:t> separately. If at least machine (</a:t>
            </a:r>
            <a:r>
              <a:rPr lang="en-US" dirty="0">
                <a:solidFill>
                  <a:srgbClr val="FF2F92"/>
                </a:solidFill>
              </a:rPr>
              <a:t>M1</a:t>
            </a:r>
            <a:r>
              <a:rPr lang="en-US" dirty="0"/>
              <a:t> or </a:t>
            </a:r>
            <a:r>
              <a:rPr lang="en-US" dirty="0">
                <a:solidFill>
                  <a:srgbClr val="00B050"/>
                </a:solidFill>
              </a:rPr>
              <a:t>M2</a:t>
            </a:r>
            <a:r>
              <a:rPr lang="en-US" dirty="0"/>
              <a:t> or both) accepts and halt, then </a:t>
            </a:r>
            <a:r>
              <a:rPr lang="en-US" dirty="0">
                <a:solidFill>
                  <a:srgbClr val="671A14"/>
                </a:solidFill>
              </a:rPr>
              <a:t>M</a:t>
            </a:r>
            <a:r>
              <a:rPr lang="en-US" dirty="0"/>
              <a:t> accepts. </a:t>
            </a:r>
          </a:p>
          <a:p>
            <a:pPr lvl="1"/>
            <a:r>
              <a:rPr lang="en-US" dirty="0"/>
              <a:t>Using non-determinism, build a new machine </a:t>
            </a:r>
            <a:r>
              <a:rPr lang="en-US" dirty="0">
                <a:solidFill>
                  <a:srgbClr val="7030A0"/>
                </a:solidFill>
              </a:rPr>
              <a:t>N</a:t>
            </a:r>
            <a:r>
              <a:rPr lang="en-US" dirty="0"/>
              <a:t> that non-deterministically chooses either </a:t>
            </a:r>
            <a:r>
              <a:rPr lang="en-US" dirty="0">
                <a:solidFill>
                  <a:srgbClr val="FF2F92"/>
                </a:solidFill>
              </a:rPr>
              <a:t>M1</a:t>
            </a:r>
            <a:r>
              <a:rPr lang="en-US" dirty="0"/>
              <a:t> or </a:t>
            </a:r>
            <a:r>
              <a:rPr lang="en-US" dirty="0">
                <a:solidFill>
                  <a:srgbClr val="00B050"/>
                </a:solidFill>
              </a:rPr>
              <a:t>M2</a:t>
            </a:r>
            <a:r>
              <a:rPr lang="en-US" dirty="0"/>
              <a:t>. If </a:t>
            </a:r>
            <a:r>
              <a:rPr lang="en-US" dirty="0">
                <a:solidFill>
                  <a:srgbClr val="7030A0"/>
                </a:solidFill>
              </a:rPr>
              <a:t>N</a:t>
            </a:r>
            <a:r>
              <a:rPr lang="en-US" dirty="0"/>
              <a:t> accepts input </a:t>
            </a:r>
            <a:r>
              <a:rPr lang="en-US" i="1" dirty="0"/>
              <a:t>w</a:t>
            </a:r>
            <a:r>
              <a:rPr lang="en-US" dirty="0"/>
              <a:t>, then accept. Otherwise, reject.</a:t>
            </a:r>
          </a:p>
        </p:txBody>
      </p:sp>
    </p:spTree>
    <p:extLst>
      <p:ext uri="{BB962C8B-B14F-4D97-AF65-F5344CB8AC3E}">
        <p14:creationId xmlns:p14="http://schemas.microsoft.com/office/powerpoint/2010/main" val="3881598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378456" cy="742950"/>
          </a:xfrm>
        </p:spPr>
        <p:txBody>
          <a:bodyPr anchor="ctr">
            <a:normAutofit fontScale="90000"/>
          </a:bodyPr>
          <a:lstStyle/>
          <a:p>
            <a:r>
              <a:rPr lang="en-US">
                <a:solidFill>
                  <a:srgbClr val="00B050"/>
                </a:solidFill>
              </a:rPr>
              <a:t>Closure Properties of decidable languages</a:t>
            </a:r>
          </a:p>
        </p:txBody>
      </p:sp>
      <p:pic>
        <p:nvPicPr>
          <p:cNvPr id="4" name="Picture 3" descr="A screenshot of a cell phone&#10;&#10;Description automatically generated">
            <a:extLst>
              <a:ext uri="{FF2B5EF4-FFF2-40B4-BE49-F238E27FC236}">
                <a16:creationId xmlns:a16="http://schemas.microsoft.com/office/drawing/2014/main" id="{60BB9814-6B48-4111-A578-13583A441236}"/>
              </a:ext>
            </a:extLst>
          </p:cNvPr>
          <p:cNvPicPr>
            <a:picLocks noChangeAspect="1"/>
          </p:cNvPicPr>
          <p:nvPr/>
        </p:nvPicPr>
        <p:blipFill>
          <a:blip r:embed="rId2"/>
          <a:stretch>
            <a:fillRect/>
          </a:stretch>
        </p:blipFill>
        <p:spPr>
          <a:xfrm>
            <a:off x="457200" y="1892808"/>
            <a:ext cx="8229600" cy="1357884"/>
          </a:xfrm>
          <a:prstGeom prst="rect">
            <a:avLst/>
          </a:prstGeom>
          <a:noFill/>
        </p:spPr>
      </p:pic>
      <p:sp>
        <p:nvSpPr>
          <p:cNvPr id="3" name="TextBox 2">
            <a:extLst>
              <a:ext uri="{FF2B5EF4-FFF2-40B4-BE49-F238E27FC236}">
                <a16:creationId xmlns:a16="http://schemas.microsoft.com/office/drawing/2014/main" id="{B752BDC0-CBA7-4834-A08F-43347401F0E4}"/>
              </a:ext>
            </a:extLst>
          </p:cNvPr>
          <p:cNvSpPr txBox="1"/>
          <p:nvPr/>
        </p:nvSpPr>
        <p:spPr>
          <a:xfrm>
            <a:off x="457200" y="1039439"/>
            <a:ext cx="6411432" cy="366823"/>
          </a:xfrm>
          <a:prstGeom prst="rect">
            <a:avLst/>
          </a:prstGeom>
          <a:noFill/>
        </p:spPr>
        <p:txBody>
          <a:bodyPr wrap="square" rtlCol="0">
            <a:spAutoFit/>
          </a:bodyPr>
          <a:lstStyle/>
          <a:p>
            <a:r>
              <a:rPr lang="en-US">
                <a:solidFill>
                  <a:srgbClr val="00B050"/>
                </a:solidFill>
              </a:rPr>
              <a:t>Example 1</a:t>
            </a:r>
          </a:p>
        </p:txBody>
      </p:sp>
      <p:sp>
        <p:nvSpPr>
          <p:cNvPr id="7" name="TextBox 6">
            <a:extLst>
              <a:ext uri="{FF2B5EF4-FFF2-40B4-BE49-F238E27FC236}">
                <a16:creationId xmlns:a16="http://schemas.microsoft.com/office/drawing/2014/main" id="{B794E07E-3E35-43C6-9151-E97CCE6EF56C}"/>
              </a:ext>
            </a:extLst>
          </p:cNvPr>
          <p:cNvSpPr txBox="1"/>
          <p:nvPr/>
        </p:nvSpPr>
        <p:spPr>
          <a:xfrm>
            <a:off x="6528391" y="4000500"/>
            <a:ext cx="1967023" cy="646331"/>
          </a:xfrm>
          <a:prstGeom prst="rect">
            <a:avLst/>
          </a:prstGeom>
          <a:noFill/>
        </p:spPr>
        <p:txBody>
          <a:bodyPr wrap="square" rtlCol="0">
            <a:spAutoFit/>
          </a:bodyPr>
          <a:lstStyle/>
          <a:p>
            <a:r>
              <a:rPr lang="en-US"/>
              <a:t>Ch. 3 Problems pg. 189</a:t>
            </a:r>
          </a:p>
        </p:txBody>
      </p:sp>
    </p:spTree>
    <p:extLst>
      <p:ext uri="{BB962C8B-B14F-4D97-AF65-F5344CB8AC3E}">
        <p14:creationId xmlns:p14="http://schemas.microsoft.com/office/powerpoint/2010/main" val="81055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199" y="400049"/>
            <a:ext cx="8484781" cy="907755"/>
          </a:xfrm>
        </p:spPr>
        <p:txBody>
          <a:bodyPr anchor="ctr">
            <a:normAutofit fontScale="90000"/>
          </a:bodyPr>
          <a:lstStyle/>
          <a:p>
            <a:r>
              <a:rPr lang="en-US">
                <a:solidFill>
                  <a:srgbClr val="00B050"/>
                </a:solidFill>
              </a:rPr>
              <a:t>Closure properties of Turing-recognizable languages</a:t>
            </a:r>
          </a:p>
        </p:txBody>
      </p:sp>
      <p:pic>
        <p:nvPicPr>
          <p:cNvPr id="4" name="Picture 3" descr="A screenshot of a social media post&#10;&#10;Description automatically generated">
            <a:extLst>
              <a:ext uri="{FF2B5EF4-FFF2-40B4-BE49-F238E27FC236}">
                <a16:creationId xmlns:a16="http://schemas.microsoft.com/office/drawing/2014/main" id="{6429C351-9B9C-40E7-933B-91BF28C8B3D3}"/>
              </a:ext>
            </a:extLst>
          </p:cNvPr>
          <p:cNvPicPr>
            <a:picLocks noChangeAspect="1"/>
          </p:cNvPicPr>
          <p:nvPr/>
        </p:nvPicPr>
        <p:blipFill>
          <a:blip r:embed="rId2"/>
          <a:stretch>
            <a:fillRect/>
          </a:stretch>
        </p:blipFill>
        <p:spPr>
          <a:xfrm>
            <a:off x="457199" y="1971037"/>
            <a:ext cx="8229600" cy="1584197"/>
          </a:xfrm>
          <a:prstGeom prst="rect">
            <a:avLst/>
          </a:prstGeom>
          <a:noFill/>
        </p:spPr>
      </p:pic>
      <p:sp>
        <p:nvSpPr>
          <p:cNvPr id="3" name="TextBox 2">
            <a:extLst>
              <a:ext uri="{FF2B5EF4-FFF2-40B4-BE49-F238E27FC236}">
                <a16:creationId xmlns:a16="http://schemas.microsoft.com/office/drawing/2014/main" id="{8C6E5114-2988-49F1-9F9F-C0A5788CB810}"/>
              </a:ext>
            </a:extLst>
          </p:cNvPr>
          <p:cNvSpPr txBox="1"/>
          <p:nvPr/>
        </p:nvSpPr>
        <p:spPr>
          <a:xfrm>
            <a:off x="457199" y="1403498"/>
            <a:ext cx="3987209"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1E17D624-0074-4748-9371-48F3A8B91E8D}"/>
              </a:ext>
            </a:extLst>
          </p:cNvPr>
          <p:cNvSpPr txBox="1"/>
          <p:nvPr/>
        </p:nvSpPr>
        <p:spPr>
          <a:xfrm>
            <a:off x="6432698" y="4097120"/>
            <a:ext cx="2158409" cy="646331"/>
          </a:xfrm>
          <a:prstGeom prst="rect">
            <a:avLst/>
          </a:prstGeom>
          <a:noFill/>
        </p:spPr>
        <p:txBody>
          <a:bodyPr wrap="square" rtlCol="0">
            <a:spAutoFit/>
          </a:bodyPr>
          <a:lstStyle/>
          <a:p>
            <a:r>
              <a:rPr lang="en-US"/>
              <a:t>Ch. 3 </a:t>
            </a:r>
            <a:r>
              <a:rPr lang="en-US" err="1"/>
              <a:t>Probelms</a:t>
            </a:r>
            <a:r>
              <a:rPr lang="en-US"/>
              <a:t> pg. 189</a:t>
            </a:r>
          </a:p>
        </p:txBody>
      </p:sp>
    </p:spTree>
    <p:extLst>
      <p:ext uri="{BB962C8B-B14F-4D97-AF65-F5344CB8AC3E}">
        <p14:creationId xmlns:p14="http://schemas.microsoft.com/office/powerpoint/2010/main" val="1637291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B522-19A1-4727-B170-982C80811905}"/>
              </a:ext>
            </a:extLst>
          </p:cNvPr>
          <p:cNvSpPr>
            <a:spLocks noGrp="1"/>
          </p:cNvSpPr>
          <p:nvPr>
            <p:ph type="title"/>
          </p:nvPr>
        </p:nvSpPr>
        <p:spPr/>
        <p:txBody>
          <a:bodyPr/>
          <a:lstStyle/>
          <a:p>
            <a:r>
              <a:rPr lang="en-US" dirty="0">
                <a:solidFill>
                  <a:srgbClr val="00B050"/>
                </a:solidFill>
              </a:rPr>
              <a:t>Example 1 Solution</a:t>
            </a:r>
          </a:p>
        </p:txBody>
      </p:sp>
      <p:pic>
        <p:nvPicPr>
          <p:cNvPr id="5" name="Picture 4">
            <a:extLst>
              <a:ext uri="{FF2B5EF4-FFF2-40B4-BE49-F238E27FC236}">
                <a16:creationId xmlns:a16="http://schemas.microsoft.com/office/drawing/2014/main" id="{EE48EFF3-01B2-4619-B738-ECC19008F26B}"/>
              </a:ext>
            </a:extLst>
          </p:cNvPr>
          <p:cNvPicPr>
            <a:picLocks noChangeAspect="1"/>
          </p:cNvPicPr>
          <p:nvPr/>
        </p:nvPicPr>
        <p:blipFill>
          <a:blip r:embed="rId2"/>
          <a:stretch>
            <a:fillRect/>
          </a:stretch>
        </p:blipFill>
        <p:spPr>
          <a:xfrm>
            <a:off x="389941" y="1285695"/>
            <a:ext cx="8364117" cy="2572109"/>
          </a:xfrm>
          <a:prstGeom prst="rect">
            <a:avLst/>
          </a:prstGeom>
        </p:spPr>
      </p:pic>
    </p:spTree>
    <p:extLst>
      <p:ext uri="{BB962C8B-B14F-4D97-AF65-F5344CB8AC3E}">
        <p14:creationId xmlns:p14="http://schemas.microsoft.com/office/powerpoint/2010/main" val="39970809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FC-7FBE-4712-93D2-16DCFCBEAA86}"/>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2 Solution</a:t>
            </a:r>
          </a:p>
        </p:txBody>
      </p:sp>
      <p:pic>
        <p:nvPicPr>
          <p:cNvPr id="4" name="Picture 3">
            <a:extLst>
              <a:ext uri="{FF2B5EF4-FFF2-40B4-BE49-F238E27FC236}">
                <a16:creationId xmlns:a16="http://schemas.microsoft.com/office/drawing/2014/main" id="{AC97556C-6CB8-4D64-95EC-CFF938388880}"/>
              </a:ext>
            </a:extLst>
          </p:cNvPr>
          <p:cNvPicPr>
            <a:picLocks noChangeAspect="1"/>
          </p:cNvPicPr>
          <p:nvPr/>
        </p:nvPicPr>
        <p:blipFill>
          <a:blip r:embed="rId2"/>
          <a:stretch>
            <a:fillRect/>
          </a:stretch>
        </p:blipFill>
        <p:spPr>
          <a:xfrm>
            <a:off x="639096" y="1200150"/>
            <a:ext cx="7865808" cy="3657600"/>
          </a:xfrm>
          <a:prstGeom prst="rect">
            <a:avLst/>
          </a:prstGeom>
          <a:noFill/>
        </p:spPr>
      </p:pic>
    </p:spTree>
    <p:extLst>
      <p:ext uri="{BB962C8B-B14F-4D97-AF65-F5344CB8AC3E}">
        <p14:creationId xmlns:p14="http://schemas.microsoft.com/office/powerpoint/2010/main" val="6714550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(084-087)</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22269"/>
          </a:xfrm>
        </p:spPr>
        <p:txBody>
          <a:bodyPr vert="horz" lIns="91440" tIns="45720" rIns="91440" bIns="45720" rtlCol="0" anchor="t">
            <a:normAutofit/>
          </a:bodyPr>
          <a:lstStyle/>
          <a:p>
            <a:r>
              <a:rPr lang="en-US" sz="2000" b="1" dirty="0">
                <a:cs typeface="Arial"/>
              </a:rPr>
              <a:t>Q:</a:t>
            </a:r>
            <a:r>
              <a:rPr lang="en-US" sz="2000" dirty="0">
                <a:cs typeface="Arial"/>
              </a:rPr>
              <a:t> "What does it mean for a Turing Machine to be 'nondeterministic'?"</a:t>
            </a:r>
          </a:p>
          <a:p>
            <a:r>
              <a:rPr lang="en-US" sz="2000" b="1" dirty="0">
                <a:cs typeface="Arial"/>
              </a:rPr>
              <a:t>A:</a:t>
            </a:r>
            <a:r>
              <a:rPr lang="en-US" sz="2000" dirty="0">
                <a:cs typeface="Arial"/>
              </a:rPr>
              <a:t> The definition of nondeterministic Turing machines is in section 3.2 pg.178 of the textbook. Informally, these machines have transition functions that specify a set of possible next moves at each step in the computation. A computation is then formed by picking successive next steps from the allowed ones.</a:t>
            </a:r>
          </a:p>
        </p:txBody>
      </p:sp>
    </p:spTree>
    <p:extLst>
      <p:ext uri="{BB962C8B-B14F-4D97-AF65-F5344CB8AC3E}">
        <p14:creationId xmlns:p14="http://schemas.microsoft.com/office/powerpoint/2010/main" val="410963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dirty="0">
                <a:solidFill>
                  <a:srgbClr val="00B050"/>
                </a:solidFill>
                <a:cs typeface="Arial"/>
              </a:rPr>
              <a:t>Friday FAQ (084-087) cont.</a:t>
            </a:r>
            <a:endParaRPr lang="en-US" dirty="0">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22269"/>
          </a:xfrm>
        </p:spPr>
        <p:txBody>
          <a:bodyPr vert="horz" lIns="91440" tIns="45720" rIns="91440" bIns="45720" rtlCol="0" anchor="t">
            <a:normAutofit/>
          </a:bodyPr>
          <a:lstStyle/>
          <a:p>
            <a:r>
              <a:rPr lang="en-US" sz="2000" b="1" dirty="0">
                <a:ea typeface="+mn-lt"/>
                <a:cs typeface="+mn-lt"/>
              </a:rPr>
              <a:t>Q:</a:t>
            </a:r>
            <a:r>
              <a:rPr lang="en-US" sz="2000" dirty="0">
                <a:ea typeface="+mn-lt"/>
                <a:cs typeface="+mn-lt"/>
              </a:rPr>
              <a:t> "How is it possible that we can create Turing Machines that run other Turing Machines inside of them?"</a:t>
            </a:r>
          </a:p>
          <a:p>
            <a:r>
              <a:rPr lang="en-US" sz="2000" b="1" dirty="0">
                <a:ea typeface="+mn-lt"/>
                <a:cs typeface="+mn-lt"/>
              </a:rPr>
              <a:t>A:</a:t>
            </a:r>
            <a:r>
              <a:rPr lang="en-US" sz="2000" dirty="0">
                <a:ea typeface="+mn-lt"/>
                <a:cs typeface="+mn-lt"/>
              </a:rPr>
              <a:t> Think of it as a parallel to calling methods inside of methods in high-level programming languages like Java and Python. We can write a method in which there is a call to another method we write. With Turing Machines, it is the same idea, having a computation that is represented by another Turing Machine being used as a subroutine of another.</a:t>
            </a:r>
            <a:endParaRPr lang="en-US" dirty="0">
              <a:ea typeface="+mn-lt"/>
              <a:cs typeface="+mn-lt"/>
            </a:endParaRPr>
          </a:p>
          <a:p>
            <a:endParaRPr lang="en-US" sz="2000" dirty="0">
              <a:cs typeface="Arial"/>
            </a:endParaRPr>
          </a:p>
        </p:txBody>
      </p:sp>
    </p:spTree>
    <p:extLst>
      <p:ext uri="{BB962C8B-B14F-4D97-AF65-F5344CB8AC3E}">
        <p14:creationId xmlns:p14="http://schemas.microsoft.com/office/powerpoint/2010/main" val="2729237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 4">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TotalTime>
  <Words>2904</Words>
  <Application>Microsoft Office PowerPoint</Application>
  <PresentationFormat>On-screen Show (16:9)</PresentationFormat>
  <Paragraphs>429</Paragraphs>
  <Slides>96</Slides>
  <Notes>4</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Clarity</vt:lpstr>
      <vt:lpstr>CSE 105  theory of computation</vt:lpstr>
      <vt:lpstr>Table of Contents – Quickly Jump to a video’s slides  </vt:lpstr>
      <vt:lpstr>This week’s learning goals</vt:lpstr>
      <vt:lpstr>Monday</vt:lpstr>
      <vt:lpstr>072.CSE105.TuringMachineComplicatedExampleImplementationAndDiagram.mp4</vt:lpstr>
      <vt:lpstr>A more complicated example</vt:lpstr>
      <vt:lpstr>Implementation-level description</vt:lpstr>
      <vt:lpstr>PowerPoint Presentation</vt:lpstr>
      <vt:lpstr>PowerPoint Presentation</vt:lpstr>
      <vt:lpstr>PowerPoint Presentation</vt:lpstr>
      <vt:lpstr>Key Notation and Definitions (072)</vt:lpstr>
      <vt:lpstr>PowerPoint Presentation</vt:lpstr>
      <vt:lpstr>Turing machine computation</vt:lpstr>
      <vt:lpstr>PowerPoint Presentation</vt:lpstr>
      <vt:lpstr>Key Notation and Definitions (073)</vt:lpstr>
      <vt:lpstr>074.CSE105.TMAcceptRejectLoop.mp4</vt:lpstr>
      <vt:lpstr>Language of a TM  Sipser p. 170</vt:lpstr>
      <vt:lpstr>PowerPoint Presentation</vt:lpstr>
      <vt:lpstr>Key Notation and Definitions (074)</vt:lpstr>
      <vt:lpstr>075.CSE105.TMRecognizeVsDecide.mp4</vt:lpstr>
      <vt:lpstr>Deciders and recognizers  Sipser p. 170 Defs 3.5 and 3.6</vt:lpstr>
      <vt:lpstr>PowerPoint Presentation</vt:lpstr>
      <vt:lpstr>Key Notation and Definitions (075)</vt:lpstr>
      <vt:lpstr>076.CSE105.TMImplementationLevelAndFormalDefinitionExample1.mp4</vt:lpstr>
      <vt:lpstr>Describing TMs    Sipser p. 184-185</vt:lpstr>
      <vt:lpstr>PowerPoint Presentation</vt:lpstr>
      <vt:lpstr>PowerPoint Presentation</vt:lpstr>
      <vt:lpstr>Key Notation and Definitions (076)</vt:lpstr>
      <vt:lpstr>077.CSE105.TMImplementationLevelAndFormalDefinitionExample2.mp4</vt:lpstr>
      <vt:lpstr>PowerPoint Presentation</vt:lpstr>
      <vt:lpstr>PowerPoint Presentation</vt:lpstr>
      <vt:lpstr>Key Notation and Definitions (077)</vt:lpstr>
      <vt:lpstr>078.CSE105.TMImplementationLevelAndFormalDefinitionExample3.mp4</vt:lpstr>
      <vt:lpstr>PowerPoint Presentation</vt:lpstr>
      <vt:lpstr>PowerPoint Presentation</vt:lpstr>
      <vt:lpstr>Key Notation and Definitions (078)</vt:lpstr>
      <vt:lpstr>079.CSE105.RecognizableAndDecidableLanguages.mp4</vt:lpstr>
      <vt:lpstr>Classifying languages</vt:lpstr>
      <vt:lpstr>PowerPoint Presentation</vt:lpstr>
      <vt:lpstr>To think about</vt:lpstr>
      <vt:lpstr>Key Notation and Definitions (079)</vt:lpstr>
      <vt:lpstr>Is this language decidable?</vt:lpstr>
      <vt:lpstr>Implementation-level TM descriptions</vt:lpstr>
      <vt:lpstr>Tracing the computation of another TM</vt:lpstr>
      <vt:lpstr>Example 1 Solution</vt:lpstr>
      <vt:lpstr>Example 2 Solution</vt:lpstr>
      <vt:lpstr>Example 2 Solution(cont.)</vt:lpstr>
      <vt:lpstr>Example 3 Solution</vt:lpstr>
      <vt:lpstr>Monday FAQ (072-079)</vt:lpstr>
      <vt:lpstr>Wednesday</vt:lpstr>
      <vt:lpstr>080.CSE105.RegularLanguagesAreDecidable.mp4</vt:lpstr>
      <vt:lpstr>To think about</vt:lpstr>
      <vt:lpstr>PowerPoint Presentation</vt:lpstr>
      <vt:lpstr>PowerPoint Presentation</vt:lpstr>
      <vt:lpstr>Key Notation and Definitions (080)</vt:lpstr>
      <vt:lpstr>081.CSE105.EquallyExpressiveModels.mp4</vt:lpstr>
      <vt:lpstr>Arbitrary choices?</vt:lpstr>
      <vt:lpstr>"Equally expressive"</vt:lpstr>
      <vt:lpstr>Key Notation and Definitions (081)</vt:lpstr>
      <vt:lpstr>082.CSE105.TMvsMayStayMachines.mp4</vt:lpstr>
      <vt:lpstr>May-stay machines</vt:lpstr>
      <vt:lpstr>PowerPoint Presentation</vt:lpstr>
      <vt:lpstr>PowerPoint Presentation</vt:lpstr>
      <vt:lpstr>PowerPoint Presentation</vt:lpstr>
      <vt:lpstr>Key Notation and Definitions (082)</vt:lpstr>
      <vt:lpstr>083.CSE105.MultitapeTMs.mp4</vt:lpstr>
      <vt:lpstr>Multitape TMs    Sipser p. 176</vt:lpstr>
      <vt:lpstr>Key Notation and Definitions (083)</vt:lpstr>
      <vt:lpstr>A Bad Description of  TM</vt:lpstr>
      <vt:lpstr>A write-once TM</vt:lpstr>
      <vt:lpstr>Example 1</vt:lpstr>
      <vt:lpstr>Example 2 Solution</vt:lpstr>
      <vt:lpstr>Wednesday FAQ (080-083)</vt:lpstr>
      <vt:lpstr>Friday</vt:lpstr>
      <vt:lpstr>084.CSE105.NondeterministicTMs.mp4</vt:lpstr>
      <vt:lpstr>"Equally expressive"</vt:lpstr>
      <vt:lpstr>Nondeterministic TMs  Sipser p. 178</vt:lpstr>
      <vt:lpstr>Church-Turing Thesis Sipser  p. 183</vt:lpstr>
      <vt:lpstr>Key Notation and Definitions (084)</vt:lpstr>
      <vt:lpstr>085.CSE105.Church-TuringThesis.mp4</vt:lpstr>
      <vt:lpstr>Church-Turing Thesis Sipser  p. 183</vt:lpstr>
      <vt:lpstr>Key Notation and Definitions (085)</vt:lpstr>
      <vt:lpstr>086.CSE105.HighLevelDescriptionsOfTMS.mp4</vt:lpstr>
      <vt:lpstr>Describing TMs    Sipser p. 184-185</vt:lpstr>
      <vt:lpstr>Key Notation and Definitions (086)</vt:lpstr>
      <vt:lpstr>087.CSE105.ClosureOfClassOfRecognizableLanguagesUnion.mp4</vt:lpstr>
      <vt:lpstr>Application: closure under union</vt:lpstr>
      <vt:lpstr>PowerPoint Presentation</vt:lpstr>
      <vt:lpstr>PowerPoint Presentation</vt:lpstr>
      <vt:lpstr>Key Notation and Definitions (087)</vt:lpstr>
      <vt:lpstr>Closure Properties of decidable languages</vt:lpstr>
      <vt:lpstr>Closure properties of Turing-recognizable languages</vt:lpstr>
      <vt:lpstr>Example 1 Solution</vt:lpstr>
      <vt:lpstr>Example 2 Solution</vt:lpstr>
      <vt:lpstr>Friday FAQ (084-087)</vt:lpstr>
      <vt:lpstr>Friday FAQ (084-087) cont.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105  theory of computation</dc:title>
  <dc:subject/>
  <dc:creator>Joshua J Kuschner</dc:creator>
  <cp:keywords/>
  <dc:description/>
  <cp:lastModifiedBy>Rachel Lim</cp:lastModifiedBy>
  <cp:revision>71</cp:revision>
  <dcterms:created xsi:type="dcterms:W3CDTF">2020-07-14T21:18:14Z</dcterms:created>
  <dcterms:modified xsi:type="dcterms:W3CDTF">2020-08-26T18:11:26Z</dcterms:modified>
  <cp:category/>
</cp:coreProperties>
</file>